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0693" r:id="rId1"/>
  </p:sldMasterIdLst>
  <p:notesMasterIdLst>
    <p:notesMasterId r:id="rId3"/>
  </p:notesMasterIdLst>
  <p:handoutMasterIdLst>
    <p:handoutMasterId r:id="rId4"/>
  </p:handoutMasterIdLst>
  <p:sldIdLst>
    <p:sldId id="2141416637" r:id="rId2"/>
  </p:sldIdLst>
  <p:sldSz cx="9144000" cy="6858000" type="screen4x3"/>
  <p:notesSz cx="6797675" cy="99266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伊藤 香葉(itou-kayo)" initials="伊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171F"/>
    <a:srgbClr val="6F0BA5"/>
    <a:srgbClr val="4D12FF"/>
    <a:srgbClr val="4F81BD"/>
    <a:srgbClr val="00CCFF"/>
    <a:srgbClr val="850C10"/>
    <a:srgbClr val="900A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F97593-87ED-4A29-9F36-EC22650CB61D}" v="15" dt="2023-06-22T06:31:20.230"/>
    <p1510:client id="{EB10346D-F6FF-475B-853F-B6159E0EF314}" v="31" dt="2023-06-22T06:26:12.1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63" autoAdjust="0"/>
    <p:restoredTop sz="81905" autoAdjust="0"/>
  </p:normalViewPr>
  <p:slideViewPr>
    <p:cSldViewPr showGuides="1">
      <p:cViewPr varScale="1">
        <p:scale>
          <a:sx n="50" d="100"/>
          <a:sy n="50" d="100"/>
        </p:scale>
        <p:origin x="33" y="39"/>
      </p:cViewPr>
      <p:guideLst>
        <p:guide orient="horz" pos="36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164"/>
    </p:cViewPr>
  </p:sorterViewPr>
  <p:notesViewPr>
    <p:cSldViewPr showGuides="1">
      <p:cViewPr varScale="1">
        <p:scale>
          <a:sx n="70" d="100"/>
          <a:sy n="70" d="100"/>
        </p:scale>
        <p:origin x="3072" y="3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5738068B-A1F2-456A-9EA1-C4CBED881B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E7F9AF04-04D7-4BE9-A481-C36BE8350C8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1A5AE51B-7D15-4FFA-A277-30DCCA813B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07829D82-666F-44B4-82F5-C5DEC3B0184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A6310E52-0AFF-4636-B017-094FBC53EE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C3F561CA-91D8-40DE-B073-18305DF4C9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0FDBD032-444C-473B-868A-CDD65F7C20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43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699B9B9C-FDF3-48C7-9720-CB7903CDC3E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79706410-D361-4868-9FB8-61658A5FF63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4953"/>
            <a:ext cx="4984107" cy="4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3914019A-632B-4F7E-BD0C-BFC193A2F7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BECA6D34-E15F-4905-9F36-4EDA04E4AF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30" y="9429908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02" tIns="46051" rIns="92102" bIns="4605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Osaka" pitchFamily="1" charset="-128"/>
              </a:defRPr>
            </a:lvl1pPr>
          </a:lstStyle>
          <a:p>
            <a:pPr>
              <a:defRPr/>
            </a:pPr>
            <a:fld id="{25104B08-D5D0-4547-9375-5905EDF3FEE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3063AE-409A-44D6-A9DF-7102C543D64E}" type="slidenum">
              <a:rPr kumimoji="1" lang="en-US" altLang="ja-JP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anose="02020603050405020304" pitchFamily="18" charset="0"/>
                <a:ea typeface="Osaka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anose="02020603050405020304" pitchFamily="18" charset="0"/>
              <a:ea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11797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969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330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186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044267" cy="6096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08000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39733" y="1447800"/>
            <a:ext cx="3996267" cy="49530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5535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157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7115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0000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586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7714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9438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760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41579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0848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694" r:id="rId1"/>
    <p:sldLayoutId id="2147490695" r:id="rId2"/>
    <p:sldLayoutId id="2147490696" r:id="rId3"/>
    <p:sldLayoutId id="2147490697" r:id="rId4"/>
    <p:sldLayoutId id="2147490698" r:id="rId5"/>
    <p:sldLayoutId id="2147490699" r:id="rId6"/>
    <p:sldLayoutId id="2147490700" r:id="rId7"/>
    <p:sldLayoutId id="2147490701" r:id="rId8"/>
    <p:sldLayoutId id="2147490702" r:id="rId9"/>
    <p:sldLayoutId id="2147490703" r:id="rId10"/>
    <p:sldLayoutId id="2147490704" r:id="rId11"/>
    <p:sldLayoutId id="2147490705" r:id="rId12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B6BA824-A9AB-A183-DCE1-93816CC0ECC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8" t="20600" r="71262" b="24801"/>
          <a:stretch/>
        </p:blipFill>
        <p:spPr>
          <a:xfrm>
            <a:off x="119195" y="980728"/>
            <a:ext cx="8773898" cy="6336704"/>
          </a:xfrm>
          <a:prstGeom prst="rect">
            <a:avLst/>
          </a:prstGeom>
        </p:spPr>
      </p:pic>
      <p:sp>
        <p:nvSpPr>
          <p:cNvPr id="133122" name="タイトル 1">
            <a:extLst>
              <a:ext uri="{FF2B5EF4-FFF2-40B4-BE49-F238E27FC236}">
                <a16:creationId xmlns:a16="http://schemas.microsoft.com/office/drawing/2014/main" id="{4D736384-9921-434B-BBB4-C28E70DE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968"/>
            <a:ext cx="8229600" cy="1119961"/>
          </a:xfrm>
        </p:spPr>
        <p:txBody>
          <a:bodyPr/>
          <a:lstStyle/>
          <a:p>
            <a:r>
              <a:rPr lang="ja-JP" altLang="en-US" sz="2400" dirty="0"/>
              <a:t>図４：病院支援リスト（病院避難）</a:t>
            </a:r>
            <a:br>
              <a:rPr lang="en-US" altLang="ja-JP" sz="2400" dirty="0"/>
            </a:br>
            <a:endParaRPr lang="ja-JP" altLang="en-US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D3C59FF-8BBD-8AE9-1D02-CABC3D6496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-36831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D285F1E-910A-6CE5-6AC5-FE44CBF019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1331321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8DA5CA0-4586-12EE-8367-7CA61CD200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2699473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3FB8BD0-728B-E6D0-0A55-383552EB4E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4172687" y="5355219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A7C694DD-00A1-EBEB-6563-728E5B0742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5569758" y="5348981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A99ADBB4-58AA-573E-A328-7C106C28A6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7014053" y="5342743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F7236C4C-BC2D-CE56-C00A-33EC85996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35" t="84650" r="27320" b="10625"/>
          <a:stretch/>
        </p:blipFill>
        <p:spPr bwMode="auto">
          <a:xfrm>
            <a:off x="7595320" y="5359448"/>
            <a:ext cx="1512168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67331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12</Words>
  <Application>Microsoft Office PowerPoint</Application>
  <PresentationFormat>画面に合わせる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</vt:lpstr>
      <vt:lpstr>2_Office テーマ</vt:lpstr>
      <vt:lpstr>図４：病院支援リスト（病院避難） 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机上演習「DMATにおける各本部の役割1：活動拠点本部」</dc:title>
  <dc:creator>DMAT事務局</dc:creator>
  <cp:lastModifiedBy>凌治 大山</cp:lastModifiedBy>
  <cp:revision>1130</cp:revision>
  <cp:lastPrinted>2023-06-29T09:48:55Z</cp:lastPrinted>
  <dcterms:created xsi:type="dcterms:W3CDTF">2004-02-01T08:53:06Z</dcterms:created>
  <dcterms:modified xsi:type="dcterms:W3CDTF">2024-12-18T00:49:17Z</dcterms:modified>
</cp:coreProperties>
</file>