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437" r:id="rId1"/>
  </p:sldMasterIdLst>
  <p:notesMasterIdLst>
    <p:notesMasterId r:id="rId3"/>
  </p:notesMasterIdLst>
  <p:handoutMasterIdLst>
    <p:handoutMasterId r:id="rId4"/>
  </p:handoutMasterIdLst>
  <p:sldIdLst>
    <p:sldId id="2141415809" r:id="rId2"/>
  </p:sldIdLst>
  <p:sldSz cx="9144000" cy="6858000" type="screen4x3"/>
  <p:notesSz cx="7104063" cy="102346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" panose="02020603050405020304" pitchFamily="18" charset="0"/>
        <a:ea typeface="Osaka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00FF"/>
    <a:srgbClr val="FF171F"/>
    <a:srgbClr val="FF99FF"/>
    <a:srgbClr val="FFCCFF"/>
    <a:srgbClr val="00CCFF"/>
    <a:srgbClr val="4D12FF"/>
    <a:srgbClr val="850C10"/>
    <a:srgbClr val="6F0B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12" autoAdjust="0"/>
    <p:restoredTop sz="95795" autoAdjust="0"/>
  </p:normalViewPr>
  <p:slideViewPr>
    <p:cSldViewPr showGuides="1">
      <p:cViewPr varScale="1">
        <p:scale>
          <a:sx n="128" d="100"/>
          <a:sy n="128" d="100"/>
        </p:scale>
        <p:origin x="145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68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:a16="http://schemas.microsoft.com/office/drawing/2014/main" id="{6D700063-79FA-4ABB-9FEE-4E3CBD6113A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A922E552-C41D-43A6-9D99-9DF9AB81E21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5022" y="0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4" name="Rectangle 4">
            <a:extLst>
              <a:ext uri="{FF2B5EF4-FFF2-40B4-BE49-F238E27FC236}">
                <a16:creationId xmlns:a16="http://schemas.microsoft.com/office/drawing/2014/main" id="{D451AF7C-3419-42A9-B0E5-EF9C2A8482A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471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7525" name="Rectangle 5">
            <a:extLst>
              <a:ext uri="{FF2B5EF4-FFF2-40B4-BE49-F238E27FC236}">
                <a16:creationId xmlns:a16="http://schemas.microsoft.com/office/drawing/2014/main" id="{978FE7F1-DB01-47D6-82C7-AE3FA5A764D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5022" y="9722471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ea typeface="Osaka"/>
                <a:cs typeface="Osaka"/>
              </a:defRPr>
            </a:lvl1pPr>
          </a:lstStyle>
          <a:p>
            <a:pPr>
              <a:defRPr/>
            </a:pPr>
            <a:fld id="{78753559-7745-449B-83C7-4848F56C813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4AC9A52F-20FF-42D2-9E14-D312232A548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C2B51FDE-B1F3-474F-966B-4CDBFB26594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5022" y="0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5060" name="Rectangle 4">
            <a:extLst>
              <a:ext uri="{FF2B5EF4-FFF2-40B4-BE49-F238E27FC236}">
                <a16:creationId xmlns:a16="http://schemas.microsoft.com/office/drawing/2014/main" id="{F4724725-B23D-498E-8A38-9964CF81B22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9687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5" name="Rectangle 5">
            <a:extLst>
              <a:ext uri="{FF2B5EF4-FFF2-40B4-BE49-F238E27FC236}">
                <a16:creationId xmlns:a16="http://schemas.microsoft.com/office/drawing/2014/main" id="{15EE2CCD-C274-4940-8481-E934C11654B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656" y="4861235"/>
            <a:ext cx="5208753" cy="460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56326" name="Rectangle 6">
            <a:extLst>
              <a:ext uri="{FF2B5EF4-FFF2-40B4-BE49-F238E27FC236}">
                <a16:creationId xmlns:a16="http://schemas.microsoft.com/office/drawing/2014/main" id="{77822E54-2953-4C81-9BEF-09FB54B93E0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471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6327" name="Rectangle 7">
            <a:extLst>
              <a:ext uri="{FF2B5EF4-FFF2-40B4-BE49-F238E27FC236}">
                <a16:creationId xmlns:a16="http://schemas.microsoft.com/office/drawing/2014/main" id="{06A76B22-8903-4506-8FD6-8D48B13438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5022" y="9722471"/>
            <a:ext cx="3079042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91" tIns="47745" rIns="95491" bIns="4774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ea typeface="Osaka"/>
                <a:cs typeface="Osaka"/>
              </a:defRPr>
            </a:lvl1pPr>
          </a:lstStyle>
          <a:p>
            <a:pPr>
              <a:defRPr/>
            </a:pPr>
            <a:fld id="{AB3063AE-409A-44D6-A9DF-7102C543D6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" charset="0"/>
        <a:ea typeface="Osaka" charset="-128"/>
        <a:cs typeface="Osaka" charset="0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44305472-C095-4B99-A35B-5B3743976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3F198ACB-E306-4D6E-BC7F-EBCF2A2E6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604B1A3C-CD55-4D16-AD67-099EEC2B1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5A375-AED6-48AB-BDFA-A99DA059BC2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34440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67A5A070-1720-4F04-894C-A2A0F7067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DEA3A30B-21B8-4DAF-B42B-44CE5174B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B7C31234-CF0B-4748-ACDC-761F8F11B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02D38-5B52-491A-94F1-2159EBCA273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1674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1EDF3F49-9FE3-4BA5-A3B8-69DE28C18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98B05791-E892-48D0-AD26-3FE3F6B33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1DF49715-F075-4615-93A5-469D1E79C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0BCED-9493-48F5-B689-E0173C85B53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38922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27DCE636-D777-4CAF-AD76-8E7EECB39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F24975C3-F1FD-4ED1-A24D-6669CB0F1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D8A096DE-DF33-4E83-828D-359F512DE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86680-B794-4872-ACED-4E2621DA00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8665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E496257F-597B-4FA1-8592-30D2609E6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75EC1B6C-F0C6-4A7A-BD51-91BBD22CB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8AC9DC46-84BC-49CA-BD42-B9DD8BA7F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34CFF-EAAD-411C-ABD7-1A636CB91C6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220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FD274477-BD60-4296-8BD8-C269D26AD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3273E842-4DF2-46E8-9B91-722C52813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4FE687F4-6DE7-424B-B029-ED40720E7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FA97F-F93F-40B0-ACEE-2B98DC2DB8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81577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>
            <a:extLst>
              <a:ext uri="{FF2B5EF4-FFF2-40B4-BE49-F238E27FC236}">
                <a16:creationId xmlns:a16="http://schemas.microsoft.com/office/drawing/2014/main" id="{C345266E-1091-4F87-9BE7-B16356682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>
            <a:extLst>
              <a:ext uri="{FF2B5EF4-FFF2-40B4-BE49-F238E27FC236}">
                <a16:creationId xmlns:a16="http://schemas.microsoft.com/office/drawing/2014/main" id="{A04F0C26-03AB-449A-88C3-10A6BE482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9" name="スライド番号プレースホルダ 5">
            <a:extLst>
              <a:ext uri="{FF2B5EF4-FFF2-40B4-BE49-F238E27FC236}">
                <a16:creationId xmlns:a16="http://schemas.microsoft.com/office/drawing/2014/main" id="{145A27C7-5EA4-433B-AA2D-7982AFA63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09E0C-EAB2-4CDC-8587-4B0E356101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77336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>
            <a:extLst>
              <a:ext uri="{FF2B5EF4-FFF2-40B4-BE49-F238E27FC236}">
                <a16:creationId xmlns:a16="http://schemas.microsoft.com/office/drawing/2014/main" id="{C4DB9FF5-82C3-4A40-81AF-CFB3805CC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>
            <a:extLst>
              <a:ext uri="{FF2B5EF4-FFF2-40B4-BE49-F238E27FC236}">
                <a16:creationId xmlns:a16="http://schemas.microsoft.com/office/drawing/2014/main" id="{30D2C346-5868-4A37-9B01-040C19824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5" name="スライド番号プレースホルダ 5">
            <a:extLst>
              <a:ext uri="{FF2B5EF4-FFF2-40B4-BE49-F238E27FC236}">
                <a16:creationId xmlns:a16="http://schemas.microsoft.com/office/drawing/2014/main" id="{8E9B37F3-9206-4F1E-AE11-A740F7226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65C29-29AD-4A8C-9D2A-EB6870EAE5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48400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>
            <a:extLst>
              <a:ext uri="{FF2B5EF4-FFF2-40B4-BE49-F238E27FC236}">
                <a16:creationId xmlns:a16="http://schemas.microsoft.com/office/drawing/2014/main" id="{2E34C6AD-43B8-4F0F-8AEB-B7A539338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>
            <a:extLst>
              <a:ext uri="{FF2B5EF4-FFF2-40B4-BE49-F238E27FC236}">
                <a16:creationId xmlns:a16="http://schemas.microsoft.com/office/drawing/2014/main" id="{9CD2858E-2C6D-4B11-B2E3-4CC766552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4" name="スライド番号プレースホルダ 5">
            <a:extLst>
              <a:ext uri="{FF2B5EF4-FFF2-40B4-BE49-F238E27FC236}">
                <a16:creationId xmlns:a16="http://schemas.microsoft.com/office/drawing/2014/main" id="{779621B0-288B-44AC-865A-E50258C53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6EFCC-84CF-4596-842A-BACDC5F6C74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3132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7BEE7AB7-2EC3-4D51-8F75-DFFC1EFC8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822FCFC2-97A3-46E8-93F0-06CE08E63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0AA79E01-EAB2-4CDB-8EAB-5970F244A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1D8F6-9750-471B-99F1-F450DEE7AB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05048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>
            <a:extLst>
              <a:ext uri="{FF2B5EF4-FFF2-40B4-BE49-F238E27FC236}">
                <a16:creationId xmlns:a16="http://schemas.microsoft.com/office/drawing/2014/main" id="{77CDF1DA-64D8-44B6-B71A-FD137556C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>
            <a:extLst>
              <a:ext uri="{FF2B5EF4-FFF2-40B4-BE49-F238E27FC236}">
                <a16:creationId xmlns:a16="http://schemas.microsoft.com/office/drawing/2014/main" id="{07C2DE2B-9517-4DEB-AF5A-7BC1E231E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7" name="スライド番号プレースホルダ 5">
            <a:extLst>
              <a:ext uri="{FF2B5EF4-FFF2-40B4-BE49-F238E27FC236}">
                <a16:creationId xmlns:a16="http://schemas.microsoft.com/office/drawing/2014/main" id="{0E42FEAC-399D-4C98-B858-E583C9AEA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C02CB-CCD9-4BDB-B660-4BF85AED4C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39152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>
            <a:extLst>
              <a:ext uri="{FF2B5EF4-FFF2-40B4-BE49-F238E27FC236}">
                <a16:creationId xmlns:a16="http://schemas.microsoft.com/office/drawing/2014/main" id="{7A126AA8-60C4-4CDD-9790-E3C78CACEE6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>
            <a:extLst>
              <a:ext uri="{FF2B5EF4-FFF2-40B4-BE49-F238E27FC236}">
                <a16:creationId xmlns:a16="http://schemas.microsoft.com/office/drawing/2014/main" id="{6C4BEF74-3299-44FD-841D-9CB5D17913B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id="{0801E4C6-D22B-491F-8409-ECA9983B75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prstClr val="black">
                    <a:tint val="75000"/>
                  </a:prst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id="{B8537CA3-2A07-42E7-865C-B3728B48EF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prstClr val="black">
                    <a:tint val="75000"/>
                  </a:prstClr>
                </a:solidFill>
                <a:latin typeface="Times" charset="0"/>
                <a:ea typeface="Osaka" charset="-128"/>
                <a:cs typeface="+mn-cs"/>
              </a:defRPr>
            </a:lvl1pPr>
          </a:lstStyle>
          <a:p>
            <a:pPr>
              <a:defRPr/>
            </a:pPr>
            <a:r>
              <a:rPr lang="ja-JP" altLang="en-US"/>
              <a:t>日本</a:t>
            </a:r>
            <a:r>
              <a:rPr lang="en-US" altLang="ja-JP"/>
              <a:t>DMAT</a:t>
            </a:r>
            <a:r>
              <a:rPr lang="ja-JP" altLang="en-US"/>
              <a:t>標準コース</a:t>
            </a:r>
            <a:endParaRPr kumimoji="0"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id="{9B92575E-A578-4C1F-B26F-F3785CE713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Osaka"/>
                <a:cs typeface="Osaka"/>
              </a:defRPr>
            </a:lvl1pPr>
          </a:lstStyle>
          <a:p>
            <a:pPr>
              <a:defRPr/>
            </a:pPr>
            <a:fld id="{7BB9035F-96EC-4428-97E1-C3483225E70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281" r:id="rId1"/>
    <p:sldLayoutId id="2147490282" r:id="rId2"/>
    <p:sldLayoutId id="2147490261" r:id="rId3"/>
    <p:sldLayoutId id="2147490262" r:id="rId4"/>
    <p:sldLayoutId id="2147490263" r:id="rId5"/>
    <p:sldLayoutId id="2147490264" r:id="rId6"/>
    <p:sldLayoutId id="2147490265" r:id="rId7"/>
    <p:sldLayoutId id="2147490266" r:id="rId8"/>
    <p:sldLayoutId id="2147490267" r:id="rId9"/>
    <p:sldLayoutId id="2147490268" r:id="rId10"/>
    <p:sldLayoutId id="214749026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9285407-138F-1E74-6D3E-971F7C4EC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52EFD25-6D7F-39B5-EC76-B1C97950E4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642" y="1268463"/>
            <a:ext cx="7452716" cy="5589537"/>
          </a:xfrm>
          <a:prstGeom prst="rect">
            <a:avLst/>
          </a:prstGeom>
        </p:spPr>
      </p:pic>
      <p:sp>
        <p:nvSpPr>
          <p:cNvPr id="3" name="タイトル 1">
            <a:extLst>
              <a:ext uri="{FF2B5EF4-FFF2-40B4-BE49-F238E27FC236}">
                <a16:creationId xmlns:a16="http://schemas.microsoft.com/office/drawing/2014/main" id="{B04DDE30-2C15-81C6-7CA6-D4D26199DB9F}"/>
              </a:ext>
            </a:extLst>
          </p:cNvPr>
          <p:cNvSpPr txBox="1">
            <a:spLocks/>
          </p:cNvSpPr>
          <p:nvPr/>
        </p:nvSpPr>
        <p:spPr bwMode="auto">
          <a:xfrm>
            <a:off x="161528" y="0"/>
            <a:ext cx="29626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r>
              <a:rPr lang="en-US" altLang="ja-JP" sz="1600" dirty="0"/>
              <a:t>DMAT</a:t>
            </a:r>
            <a:r>
              <a:rPr lang="ja-JP" altLang="en-US" sz="1600"/>
              <a:t>調整本部指揮系統図（例）</a:t>
            </a:r>
            <a:endParaRPr lang="ja-JP" altLang="en-US" sz="1600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DE778BA-1E90-F7B1-D1DB-9E40329AB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827180"/>
            <a:ext cx="8229600" cy="593725"/>
          </a:xfrm>
        </p:spPr>
        <p:txBody>
          <a:bodyPr/>
          <a:lstStyle/>
          <a:p>
            <a:r>
              <a:rPr kumimoji="1" lang="ja-JP" altLang="en-US" sz="2800" dirty="0"/>
              <a:t>高知県保健福祉調整本部指揮系統図</a:t>
            </a:r>
          </a:p>
        </p:txBody>
      </p:sp>
    </p:spTree>
    <p:extLst>
      <p:ext uri="{BB962C8B-B14F-4D97-AF65-F5344CB8AC3E}">
        <p14:creationId xmlns:p14="http://schemas.microsoft.com/office/powerpoint/2010/main" val="189722201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761</TotalTime>
  <Words>15</Words>
  <Application>Microsoft Macintosh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</vt:lpstr>
      <vt:lpstr>1_Office テーマ</vt:lpstr>
      <vt:lpstr>高知県保健福祉調整本部指揮系統図</vt:lpstr>
    </vt:vector>
  </TitlesOfParts>
  <Company>_x0008_ᖨ]쌰Ѵ쌼뿿_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2004年2月 集団災害医療</dc:title>
  <dc:creator>大友 康裕</dc:creator>
  <cp:lastModifiedBy>三村 誠二</cp:lastModifiedBy>
  <cp:revision>976</cp:revision>
  <cp:lastPrinted>2022-11-08T14:30:57Z</cp:lastPrinted>
  <dcterms:created xsi:type="dcterms:W3CDTF">2004-02-01T08:53:06Z</dcterms:created>
  <dcterms:modified xsi:type="dcterms:W3CDTF">2023-09-16T07:16:08Z</dcterms:modified>
</cp:coreProperties>
</file>