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"/>
  </p:notesMasterIdLst>
  <p:sldIdLst>
    <p:sldId id="257" r:id="rId2"/>
    <p:sldId id="2909" r:id="rId3"/>
  </p:sldIdLst>
  <p:sldSz cx="16256000" cy="12192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FFFF66"/>
    <a:srgbClr val="FFFFFF"/>
    <a:srgbClr val="CCFFFF"/>
    <a:srgbClr val="99FF99"/>
    <a:srgbClr val="CCFFCC"/>
    <a:srgbClr val="66FF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7" autoAdjust="0"/>
    <p:restoredTop sz="95232" autoAdjust="0"/>
  </p:normalViewPr>
  <p:slideViewPr>
    <p:cSldViewPr snapToGrid="0" showGuides="1">
      <p:cViewPr varScale="1">
        <p:scale>
          <a:sx n="72" d="100"/>
          <a:sy n="72" d="100"/>
        </p:scale>
        <p:origin x="1552" y="216"/>
      </p:cViewPr>
      <p:guideLst>
        <p:guide orient="horz" pos="3840"/>
        <p:guide pos="5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9122A-093F-460D-95B9-372C98992AC1}" type="datetimeFigureOut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3CC89-449B-49D0-AD0B-D1A404677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45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ノート プレースホルダー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16" name="スライド番号プレースホルダー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4CFAAD7-89C2-4168-86FD-768F0365F509}" type="slidenum">
              <a:rPr lang="en-US" altLang="ja-JP" smtClean="0">
                <a:solidFill>
                  <a:srgbClr val="000000"/>
                </a:solidFill>
              </a:rPr>
              <a:pPr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9200" y="3787423"/>
            <a:ext cx="13817600" cy="2613378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38400" y="6908800"/>
            <a:ext cx="11379200" cy="3115733"/>
          </a:xfrm>
        </p:spPr>
        <p:txBody>
          <a:bodyPr/>
          <a:lstStyle>
            <a:lvl1pPr marL="0" indent="0" algn="ctr">
              <a:buNone/>
              <a:defRPr/>
            </a:lvl1pPr>
            <a:lvl2pPr marL="812810" indent="0" algn="ctr">
              <a:buNone/>
              <a:defRPr/>
            </a:lvl2pPr>
            <a:lvl3pPr marL="1625620" indent="0" algn="ctr">
              <a:buNone/>
              <a:defRPr/>
            </a:lvl3pPr>
            <a:lvl4pPr marL="2438430" indent="0" algn="ctr">
              <a:buNone/>
              <a:defRPr/>
            </a:lvl4pPr>
            <a:lvl5pPr marL="3251241" indent="0" algn="ctr">
              <a:buNone/>
              <a:defRPr/>
            </a:lvl5pPr>
            <a:lvl6pPr marL="4064051" indent="0" algn="ctr">
              <a:buNone/>
              <a:defRPr/>
            </a:lvl6pPr>
            <a:lvl7pPr marL="4876861" indent="0" algn="ctr">
              <a:buNone/>
              <a:defRPr/>
            </a:lvl7pPr>
            <a:lvl8pPr marL="5689671" indent="0" algn="ctr">
              <a:buNone/>
              <a:defRPr/>
            </a:lvl8pPr>
            <a:lvl9pPr marL="6502481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EE25C-62B5-4DCF-8B23-69B4DBC3BEC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DA72E-7FD9-4179-AFD0-6C9D406778C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3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1785600" y="488246"/>
            <a:ext cx="3657600" cy="10402711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12800" y="488246"/>
            <a:ext cx="10701867" cy="10402711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5BDD8-1079-4512-9847-90C7751BBE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1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88245"/>
            <a:ext cx="14630400" cy="2032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812800" y="2844801"/>
            <a:ext cx="14630400" cy="8046156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6D88A-662F-4DDE-80E5-8A0DE7E9A0F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10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812800" y="488246"/>
            <a:ext cx="14630400" cy="10402711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564ED-4915-4B9A-BD7F-0382571ED86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88245"/>
            <a:ext cx="14630400" cy="2032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812800" y="2844801"/>
            <a:ext cx="7179733" cy="8046156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8263467" y="2844801"/>
            <a:ext cx="7179733" cy="8046156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C852-0B19-4056-A7F9-5A1A92385FA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2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F1791-CDBE-4842-A122-FE61C8855B6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6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4112" y="7834490"/>
            <a:ext cx="13817600" cy="2421467"/>
          </a:xfrm>
        </p:spPr>
        <p:txBody>
          <a:bodyPr anchor="t"/>
          <a:lstStyle>
            <a:lvl1pPr algn="l">
              <a:defRPr sz="7111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84112" y="5167491"/>
            <a:ext cx="13817600" cy="2666999"/>
          </a:xfrm>
        </p:spPr>
        <p:txBody>
          <a:bodyPr anchor="b"/>
          <a:lstStyle>
            <a:lvl1pPr marL="0" indent="0">
              <a:buNone/>
              <a:defRPr sz="3556"/>
            </a:lvl1pPr>
            <a:lvl2pPr marL="812810" indent="0">
              <a:buNone/>
              <a:defRPr sz="3200"/>
            </a:lvl2pPr>
            <a:lvl3pPr marL="1625620" indent="0">
              <a:buNone/>
              <a:defRPr sz="2844"/>
            </a:lvl3pPr>
            <a:lvl4pPr marL="2438430" indent="0">
              <a:buNone/>
              <a:defRPr sz="2489"/>
            </a:lvl4pPr>
            <a:lvl5pPr marL="3251241" indent="0">
              <a:buNone/>
              <a:defRPr sz="2489"/>
            </a:lvl5pPr>
            <a:lvl6pPr marL="4064051" indent="0">
              <a:buNone/>
              <a:defRPr sz="2489"/>
            </a:lvl6pPr>
            <a:lvl7pPr marL="4876861" indent="0">
              <a:buNone/>
              <a:defRPr sz="2489"/>
            </a:lvl7pPr>
            <a:lvl8pPr marL="5689671" indent="0">
              <a:buNone/>
              <a:defRPr sz="2489"/>
            </a:lvl8pPr>
            <a:lvl9pPr marL="6502481" indent="0">
              <a:buNone/>
              <a:defRPr sz="2489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3973-C942-4509-A1EF-6200B03572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7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12800" y="2844801"/>
            <a:ext cx="7179733" cy="8046156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8263467" y="2844801"/>
            <a:ext cx="7179733" cy="8046156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3B163-C9AC-45C3-8582-4393704A44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7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729090"/>
            <a:ext cx="7182556" cy="113735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812800" y="3866444"/>
            <a:ext cx="7182556" cy="7024512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8257823" y="2729090"/>
            <a:ext cx="7185378" cy="113735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8257823" y="3866444"/>
            <a:ext cx="7185378" cy="7024512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9D87F-5172-4A54-BDF2-BCB08FAEAD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3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0642C-2F10-4976-B75A-6E312E432D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7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97AC-43C0-4A60-9A2A-23A21436E01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6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1" y="485422"/>
            <a:ext cx="5348112" cy="2065867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355644" y="485423"/>
            <a:ext cx="9087556" cy="10405534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812801" y="2551290"/>
            <a:ext cx="5348112" cy="8339668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72E68-FF31-4AE5-BE98-7F106F6F111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1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6290" y="8534400"/>
            <a:ext cx="9753600" cy="1007534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186290" y="1089378"/>
            <a:ext cx="9753600" cy="7315200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186290" y="9541934"/>
            <a:ext cx="9753600" cy="1430866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18095-3262-4519-B242-91496E253B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0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488245"/>
            <a:ext cx="14630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844801"/>
            <a:ext cx="14630400" cy="804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E20BB1-182B-413F-AAD1-22CAA522B3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11102622"/>
            <a:ext cx="379306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89"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162562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4E76DA-8F7B-46F5-A82C-39555039F9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54134" y="11102622"/>
            <a:ext cx="5147733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489"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162562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ja-JP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071A9E-2308-4CA4-928E-2C2B5F3DCD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0133" y="11102622"/>
            <a:ext cx="379306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489"/>
            </a:lvl1pPr>
          </a:lstStyle>
          <a:p>
            <a:pPr defTabSz="1625620" fontAlgn="base">
              <a:spcBef>
                <a:spcPct val="0"/>
              </a:spcBef>
              <a:spcAft>
                <a:spcPct val="0"/>
              </a:spcAft>
              <a:defRPr/>
            </a:pPr>
            <a:fld id="{AA20C2B5-EA70-44CC-917E-0FEB0F267673}" type="slidenum">
              <a:rPr kumimoji="1" lang="en-US" altLang="ja-JP" smtClean="0">
                <a:solidFill>
                  <a:srgbClr val="000000"/>
                </a:solidFill>
              </a:rPr>
              <a:pPr defTabSz="162562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1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782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7822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7822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7822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7822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812810" algn="ctr" rtl="0" fontAlgn="base">
        <a:spcBef>
          <a:spcPct val="0"/>
        </a:spcBef>
        <a:spcAft>
          <a:spcPct val="0"/>
        </a:spcAft>
        <a:defRPr kumimoji="1" sz="7822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1625620" algn="ctr" rtl="0" fontAlgn="base">
        <a:spcBef>
          <a:spcPct val="0"/>
        </a:spcBef>
        <a:spcAft>
          <a:spcPct val="0"/>
        </a:spcAft>
        <a:defRPr kumimoji="1" sz="7822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2438430" algn="ctr" rtl="0" fontAlgn="base">
        <a:spcBef>
          <a:spcPct val="0"/>
        </a:spcBef>
        <a:spcAft>
          <a:spcPct val="0"/>
        </a:spcAft>
        <a:defRPr kumimoji="1" sz="7822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3251241" algn="ctr" rtl="0" fontAlgn="base">
        <a:spcBef>
          <a:spcPct val="0"/>
        </a:spcBef>
        <a:spcAft>
          <a:spcPct val="0"/>
        </a:spcAft>
        <a:defRPr kumimoji="1" sz="7822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609608" indent="-609608" algn="l" rtl="0" eaLnBrk="0" fontAlgn="base" hangingPunct="0">
        <a:spcBef>
          <a:spcPct val="20000"/>
        </a:spcBef>
        <a:spcAft>
          <a:spcPct val="0"/>
        </a:spcAft>
        <a:buChar char="•"/>
        <a:defRPr kumimoji="1" sz="5689">
          <a:solidFill>
            <a:schemeClr val="tx1"/>
          </a:solidFill>
          <a:latin typeface="+mn-lt"/>
          <a:ea typeface="+mn-ea"/>
          <a:cs typeface="+mn-cs"/>
        </a:defRPr>
      </a:lvl1pPr>
      <a:lvl2pPr marL="1320817" indent="-508006" algn="l" rtl="0" eaLnBrk="0" fontAlgn="base" hangingPunct="0">
        <a:spcBef>
          <a:spcPct val="20000"/>
        </a:spcBef>
        <a:spcAft>
          <a:spcPct val="0"/>
        </a:spcAft>
        <a:buChar char="–"/>
        <a:defRPr kumimoji="1" sz="4978">
          <a:solidFill>
            <a:schemeClr val="tx1"/>
          </a:solidFill>
          <a:latin typeface="+mn-lt"/>
          <a:ea typeface="+mn-ea"/>
        </a:defRPr>
      </a:lvl2pPr>
      <a:lvl3pPr marL="2032025" indent="-406405" algn="l" rtl="0" eaLnBrk="0" fontAlgn="base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</a:defRPr>
      </a:lvl3pPr>
      <a:lvl4pPr marL="2844836" indent="-406405" algn="l" rtl="0" eaLnBrk="0" fontAlgn="base" hangingPunct="0">
        <a:spcBef>
          <a:spcPct val="20000"/>
        </a:spcBef>
        <a:spcAft>
          <a:spcPct val="0"/>
        </a:spcAft>
        <a:buChar char="–"/>
        <a:defRPr kumimoji="1" sz="3556">
          <a:solidFill>
            <a:schemeClr val="tx1"/>
          </a:solidFill>
          <a:latin typeface="+mn-lt"/>
          <a:ea typeface="+mn-ea"/>
        </a:defRPr>
      </a:lvl4pPr>
      <a:lvl5pPr marL="3657646" indent="-406405" algn="l" rtl="0" eaLnBrk="0" fontAlgn="base" hangingPunct="0">
        <a:spcBef>
          <a:spcPct val="20000"/>
        </a:spcBef>
        <a:spcAft>
          <a:spcPct val="0"/>
        </a:spcAft>
        <a:buChar char="»"/>
        <a:defRPr kumimoji="1" sz="3556">
          <a:solidFill>
            <a:schemeClr val="tx1"/>
          </a:solidFill>
          <a:latin typeface="+mn-lt"/>
          <a:ea typeface="+mn-ea"/>
        </a:defRPr>
      </a:lvl5pPr>
      <a:lvl6pPr marL="4470456" indent="-406405" algn="l" rtl="0" fontAlgn="base">
        <a:spcBef>
          <a:spcPct val="20000"/>
        </a:spcBef>
        <a:spcAft>
          <a:spcPct val="0"/>
        </a:spcAft>
        <a:buChar char="»"/>
        <a:defRPr kumimoji="1" sz="3556">
          <a:solidFill>
            <a:schemeClr val="tx1"/>
          </a:solidFill>
          <a:latin typeface="+mn-lt"/>
          <a:ea typeface="+mn-ea"/>
        </a:defRPr>
      </a:lvl6pPr>
      <a:lvl7pPr marL="5283266" indent="-406405" algn="l" rtl="0" fontAlgn="base">
        <a:spcBef>
          <a:spcPct val="20000"/>
        </a:spcBef>
        <a:spcAft>
          <a:spcPct val="0"/>
        </a:spcAft>
        <a:buChar char="»"/>
        <a:defRPr kumimoji="1" sz="3556">
          <a:solidFill>
            <a:schemeClr val="tx1"/>
          </a:solidFill>
          <a:latin typeface="+mn-lt"/>
          <a:ea typeface="+mn-ea"/>
        </a:defRPr>
      </a:lvl7pPr>
      <a:lvl8pPr marL="6096076" indent="-406405" algn="l" rtl="0" fontAlgn="base">
        <a:spcBef>
          <a:spcPct val="20000"/>
        </a:spcBef>
        <a:spcAft>
          <a:spcPct val="0"/>
        </a:spcAft>
        <a:buChar char="»"/>
        <a:defRPr kumimoji="1" sz="3556">
          <a:solidFill>
            <a:schemeClr val="tx1"/>
          </a:solidFill>
          <a:latin typeface="+mn-lt"/>
          <a:ea typeface="+mn-ea"/>
        </a:defRPr>
      </a:lvl8pPr>
      <a:lvl9pPr marL="6908886" indent="-406405" algn="l" rtl="0" fontAlgn="base">
        <a:spcBef>
          <a:spcPct val="20000"/>
        </a:spcBef>
        <a:spcAft>
          <a:spcPct val="0"/>
        </a:spcAft>
        <a:buChar char="»"/>
        <a:defRPr kumimoji="1" sz="355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タイトル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7111"/>
              <a:t>被災地におけるマナーの一例</a:t>
            </a:r>
            <a:r>
              <a:rPr lang="ja-JP" altLang="en-US" sz="7111">
                <a:solidFill>
                  <a:srgbClr val="FF0000"/>
                </a:solidFill>
              </a:rPr>
              <a:t>（案）</a:t>
            </a:r>
          </a:p>
        </p:txBody>
      </p:sp>
      <p:sp>
        <p:nvSpPr>
          <p:cNvPr id="63491" name="テキスト ボックス 5"/>
          <p:cNvSpPr txBox="1">
            <a:spLocks noChangeArrowheads="1"/>
          </p:cNvSpPr>
          <p:nvPr/>
        </p:nvSpPr>
        <p:spPr bwMode="auto">
          <a:xfrm>
            <a:off x="536222" y="10298291"/>
            <a:ext cx="1522024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62562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イラスト</a:t>
            </a:r>
            <a:r>
              <a:rPr lang="ja-JP" altLang="en-US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によりイメージアップが容易</a:t>
            </a:r>
            <a:endParaRPr lang="en-US" altLang="ja-JP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162562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・否定的な「べからず集」とともに、</a:t>
            </a:r>
            <a:r>
              <a:rPr lang="ja-JP" altLang="en-US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肯定的な「○○しよう集」</a:t>
            </a:r>
            <a:r>
              <a:rPr lang="ja-JP" altLang="en-US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も検討</a:t>
            </a:r>
          </a:p>
          <a:p>
            <a:pPr defTabSz="162562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・使用にあたっては、当時の状況や各チームの理解度に応じた</a:t>
            </a:r>
            <a:r>
              <a:rPr lang="ja-JP" altLang="en-US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具体化</a:t>
            </a:r>
            <a:r>
              <a:rPr lang="ja-JP" altLang="en-US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が必要</a:t>
            </a:r>
          </a:p>
        </p:txBody>
      </p:sp>
      <p:pic>
        <p:nvPicPr>
          <p:cNvPr id="63492" name="図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 b="-299"/>
          <a:stretch>
            <a:fillRect/>
          </a:stretch>
        </p:blipFill>
        <p:spPr bwMode="auto">
          <a:xfrm>
            <a:off x="1569156" y="2000957"/>
            <a:ext cx="13081001" cy="831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76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図 2">
            <a:extLst>
              <a:ext uri="{FF2B5EF4-FFF2-40B4-BE49-F238E27FC236}">
                <a16:creationId xmlns:a16="http://schemas.microsoft.com/office/drawing/2014/main" id="{041CEA75-D251-49FA-B193-81EABB44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7" r="29205"/>
          <a:stretch>
            <a:fillRect/>
          </a:stretch>
        </p:blipFill>
        <p:spPr bwMode="auto">
          <a:xfrm>
            <a:off x="3821372" y="292153"/>
            <a:ext cx="8613255" cy="116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58</Words>
  <Application>Microsoft Macintosh PowerPoint</Application>
  <PresentationFormat>ユーザー設定</PresentationFormat>
  <Paragraphs>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ゴシック</vt:lpstr>
      <vt:lpstr>游ゴシック</vt:lpstr>
      <vt:lpstr>Arial</vt:lpstr>
      <vt:lpstr>標準デザイン</vt:lpstr>
      <vt:lpstr>被災地におけるマナーの一例（案）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小森健史</dc:creator>
  <cp:lastModifiedBy>三村 誠二</cp:lastModifiedBy>
  <cp:revision>164</cp:revision>
  <cp:lastPrinted>2018-03-16T11:46:22Z</cp:lastPrinted>
  <dcterms:created xsi:type="dcterms:W3CDTF">2018-01-08T08:58:57Z</dcterms:created>
  <dcterms:modified xsi:type="dcterms:W3CDTF">2023-09-18T01:40:52Z</dcterms:modified>
</cp:coreProperties>
</file>