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49" r:id="rId1"/>
  </p:sldMasterIdLst>
  <p:notesMasterIdLst>
    <p:notesMasterId r:id="rId3"/>
  </p:notesMasterIdLst>
  <p:handoutMasterIdLst>
    <p:handoutMasterId r:id="rId4"/>
  </p:handoutMasterIdLst>
  <p:sldIdLst>
    <p:sldId id="3708" r:id="rId2"/>
  </p:sldIdLst>
  <p:sldSz cx="9144000" cy="6858000" type="screen4x3"/>
  <p:notesSz cx="6797675" cy="99266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5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伊藤 香葉(itou-kayo)" initials="伊藤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171F"/>
    <a:srgbClr val="6F0BA5"/>
    <a:srgbClr val="4D12FF"/>
    <a:srgbClr val="4F81BD"/>
    <a:srgbClr val="00CCFF"/>
    <a:srgbClr val="850C10"/>
    <a:srgbClr val="900A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F97593-87ED-4A29-9F36-EC22650CB61D}" v="15" dt="2023-06-22T06:31:20.230"/>
    <p1510:client id="{EB10346D-F6FF-475B-853F-B6159E0EF314}" v="31" dt="2023-06-22T06:26:12.1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63" autoAdjust="0"/>
    <p:restoredTop sz="81905" autoAdjust="0"/>
  </p:normalViewPr>
  <p:slideViewPr>
    <p:cSldViewPr showGuides="1">
      <p:cViewPr varScale="1">
        <p:scale>
          <a:sx n="104" d="100"/>
          <a:sy n="104" d="100"/>
        </p:scale>
        <p:origin x="1432" y="192"/>
      </p:cViewPr>
      <p:guideLst>
        <p:guide orient="horz" pos="365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4164"/>
    </p:cViewPr>
  </p:sorterViewPr>
  <p:notesViewPr>
    <p:cSldViewPr showGuides="1">
      <p:cViewPr varScale="1">
        <p:scale>
          <a:sx n="70" d="100"/>
          <a:sy n="70" d="100"/>
        </p:scale>
        <p:origin x="3072" y="38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:a16="http://schemas.microsoft.com/office/drawing/2014/main" id="{5738068B-A1F2-456A-9EA1-C4CBED881BA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E7F9AF04-04D7-4BE9-A481-C36BE8350C8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43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4" name="Rectangle 4">
            <a:extLst>
              <a:ext uri="{FF2B5EF4-FFF2-40B4-BE49-F238E27FC236}">
                <a16:creationId xmlns:a16="http://schemas.microsoft.com/office/drawing/2014/main" id="{1A5AE51B-7D15-4FFA-A277-30DCCA813BCB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5" name="Rectangle 5">
            <a:extLst>
              <a:ext uri="{FF2B5EF4-FFF2-40B4-BE49-F238E27FC236}">
                <a16:creationId xmlns:a16="http://schemas.microsoft.com/office/drawing/2014/main" id="{07829D82-666F-44B4-82F5-C5DEC3B0184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43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Osaka" pitchFamily="1" charset="-128"/>
              </a:defRPr>
            </a:lvl1pPr>
          </a:lstStyle>
          <a:p>
            <a:pPr>
              <a:defRPr/>
            </a:pPr>
            <a:fld id="{A6310E52-0AFF-4636-B017-094FBC53EE9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C3F561CA-91D8-40DE-B073-18305DF4C9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0FDBD032-444C-473B-868A-CDD65F7C200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143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4756" name="Rectangle 4">
            <a:extLst>
              <a:ext uri="{FF2B5EF4-FFF2-40B4-BE49-F238E27FC236}">
                <a16:creationId xmlns:a16="http://schemas.microsoft.com/office/drawing/2014/main" id="{699B9B9C-FDF3-48C7-9720-CB7903CDC3E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5" name="Rectangle 5">
            <a:extLst>
              <a:ext uri="{FF2B5EF4-FFF2-40B4-BE49-F238E27FC236}">
                <a16:creationId xmlns:a16="http://schemas.microsoft.com/office/drawing/2014/main" id="{79706410-D361-4868-9FB8-61658A5FF63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785" y="4714953"/>
            <a:ext cx="4984107" cy="446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56326" name="Rectangle 6">
            <a:extLst>
              <a:ext uri="{FF2B5EF4-FFF2-40B4-BE49-F238E27FC236}">
                <a16:creationId xmlns:a16="http://schemas.microsoft.com/office/drawing/2014/main" id="{3914019A-632B-4F7E-BD0C-BFC193A2F77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7" name="Rectangle 7">
            <a:extLst>
              <a:ext uri="{FF2B5EF4-FFF2-40B4-BE49-F238E27FC236}">
                <a16:creationId xmlns:a16="http://schemas.microsoft.com/office/drawing/2014/main" id="{BECA6D34-E15F-4905-9F36-4EDA04E4AF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43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Osaka" pitchFamily="1" charset="-128"/>
              </a:defRPr>
            </a:lvl1pPr>
          </a:lstStyle>
          <a:p>
            <a:pPr>
              <a:defRPr/>
            </a:pPr>
            <a:fld id="{25104B08-D5D0-4547-9375-5905EDF3FEE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スライド イメージ プレースホルダー 1">
            <a:extLst>
              <a:ext uri="{FF2B5EF4-FFF2-40B4-BE49-F238E27FC236}">
                <a16:creationId xmlns:a16="http://schemas.microsoft.com/office/drawing/2014/main" id="{1F33C8F2-66AE-48E1-8343-A2825F5ECAA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ノート プレースホルダー 2">
            <a:extLst>
              <a:ext uri="{FF2B5EF4-FFF2-40B4-BE49-F238E27FC236}">
                <a16:creationId xmlns:a16="http://schemas.microsoft.com/office/drawing/2014/main" id="{884E8434-CA8E-447D-A7E7-5192629725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Times" panose="02020603050405020304" pitchFamily="18" charset="0"/>
              <a:ea typeface="Osaka" pitchFamily="50" charset="-128"/>
            </a:endParaRPr>
          </a:p>
        </p:txBody>
      </p:sp>
      <p:sp>
        <p:nvSpPr>
          <p:cNvPr id="112644" name="スライド番号プレースホルダー 3">
            <a:extLst>
              <a:ext uri="{FF2B5EF4-FFF2-40B4-BE49-F238E27FC236}">
                <a16:creationId xmlns:a16="http://schemas.microsoft.com/office/drawing/2014/main" id="{B30C050C-7580-4CFE-9645-9E4C82E168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1pPr>
            <a:lvl2pPr marL="748331" indent="-28782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2pPr>
            <a:lvl3pPr marL="1151277" indent="-230255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3pPr>
            <a:lvl4pPr marL="1611788" indent="-230255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4pPr>
            <a:lvl5pPr marL="2072300" indent="-230255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5pPr>
            <a:lvl6pPr marL="2532811" indent="-23025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6pPr>
            <a:lvl7pPr marL="2993322" indent="-23025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7pPr>
            <a:lvl8pPr marL="3453833" indent="-23025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8pPr>
            <a:lvl9pPr marL="3914344" indent="-230255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9pPr>
          </a:lstStyle>
          <a:p>
            <a:fld id="{55CC421F-851A-4C22-AE38-C993DF4F74A3}" type="slidenum">
              <a:rPr lang="en-US" altLang="ja-JP" sz="1200"/>
              <a:pPr/>
              <a:t>1</a:t>
            </a:fld>
            <a:endParaRPr lang="en-US" altLang="ja-JP" sz="1200"/>
          </a:p>
        </p:txBody>
      </p:sp>
    </p:spTree>
    <p:extLst>
      <p:ext uri="{BB962C8B-B14F-4D97-AF65-F5344CB8AC3E}">
        <p14:creationId xmlns:p14="http://schemas.microsoft.com/office/powerpoint/2010/main" val="1602583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7B41A0F-0AB0-4802-A884-C46E2C5FE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F622F356-AE7A-4F0D-B197-3B866C550BD2}" type="datetimeFigureOut">
              <a:rPr lang="ja-JP" altLang="en-US"/>
              <a:pPr>
                <a:defRPr/>
              </a:pPr>
              <a:t>2023/9/16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83F532-96A0-4B5F-9A6C-BC4C126F0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F3D8926-4923-4B71-B36D-B1B0C6324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5DDE7096-D2FD-4C59-9E2A-5AA2788C583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8780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D190B0-2522-4C84-9E59-337D9E530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9A295459-F80E-4E05-90AF-656A16034788}" type="datetimeFigureOut">
              <a:rPr lang="ja-JP" altLang="en-US"/>
              <a:pPr>
                <a:defRPr/>
              </a:pPr>
              <a:t>2023/9/16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60DFF5-2418-47B3-851C-6B55154A8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7A0E1B-A2D6-4D3B-AE7A-8353BAF19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F9A43A40-7DBE-4447-8D76-146AE82181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14910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BD1525-7774-47CA-A204-3C2BDC3BD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4AFF30FB-C0BE-4D0C-9382-B597E52219B3}" type="datetimeFigureOut">
              <a:rPr lang="ja-JP" altLang="en-US"/>
              <a:pPr>
                <a:defRPr/>
              </a:pPr>
              <a:t>2023/9/16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39513D-4EE3-48B7-AF9B-3D898D56E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86B79A-4320-47E4-8F34-B028172EF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F80B9DFB-8EE8-4751-B7AF-46384F6EF82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58428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B790CA-941E-46C1-94D1-D3032BF9B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07ECB934-7604-451E-BF4D-00DC24B5A1C9}" type="datetimeFigureOut">
              <a:rPr lang="ja-JP" altLang="en-US"/>
              <a:pPr>
                <a:defRPr/>
              </a:pPr>
              <a:t>2023/9/16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512285-7E6B-430B-83E3-66519538B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E2255C-9104-4444-925F-59C67E1B9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171EEE91-632E-47C3-A378-51A3A6976B1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42238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2763DC-5ABE-4362-9661-665F466A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28E43EF2-B174-4DDC-BCA9-A228A201B97D}" type="datetimeFigureOut">
              <a:rPr lang="ja-JP" altLang="en-US"/>
              <a:pPr>
                <a:defRPr/>
              </a:pPr>
              <a:t>2023/9/16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0DEC16E-F0AD-4AFF-9A96-448592AF3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059A1D-954F-43F7-A347-C731293A7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D3109F37-C30D-4196-9A54-4169311D948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78111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2A4FB21-0E9D-4658-8461-113AF8BC5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F23C3696-1AD5-4D41-9E48-88D6109FF891}" type="datetimeFigureOut">
              <a:rPr lang="ja-JP" altLang="en-US"/>
              <a:pPr>
                <a:defRPr/>
              </a:pPr>
              <a:t>2023/9/16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067B45-9635-4781-AEA4-05C9E1217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AFCB3B-7F0C-489D-A548-102B9CCF4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ABEFAEDD-EF93-4F0D-A7FD-8C2EC3A8227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53825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4457E1E-B794-44F1-8B99-AD0D08449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89CC76F7-0656-49CA-A573-03CA164BCCF4}" type="datetimeFigureOut">
              <a:rPr lang="ja-JP" altLang="en-US"/>
              <a:pPr>
                <a:defRPr/>
              </a:pPr>
              <a:t>2023/9/16</a:t>
            </a:fld>
            <a:endParaRPr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C050466-6DE6-4A4B-BC83-5A42340E1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BC68C0C-77DC-479D-A981-AAEE2F8A4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A2F69E84-F28B-46F8-A774-42C15797D23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68264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F912F87-6C8B-44A5-8776-661880122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3D1E4FAF-4B6E-473F-84CA-66B2FFB4FD81}" type="datetimeFigureOut">
              <a:rPr lang="ja-JP" altLang="en-US"/>
              <a:pPr>
                <a:defRPr/>
              </a:pPr>
              <a:t>2023/9/16</a:t>
            </a:fld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783EF42-5FC1-4C24-9E30-4304AB55F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1EB5332-82C6-49FD-85E5-EA57C0359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2E06EEDF-0BAF-45EB-8199-BBE7C60D9E4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53670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B5106F4-1009-431F-9656-DEC2027E0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CA320ACB-4B09-4503-93F9-5A3707A34E28}" type="datetimeFigureOut">
              <a:rPr lang="ja-JP" altLang="en-US"/>
              <a:pPr>
                <a:defRPr/>
              </a:pPr>
              <a:t>2023/9/16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45EA4C6-B0B1-43E8-8DB3-7728E5FDA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7AB798B-D033-411F-B823-38818BF74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C23DE569-5673-421D-9BA9-6DB924D512B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4321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D48404-28A5-45E7-BFE0-8A1E596F9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9D7C4D7E-BC13-4CF0-91C2-32DBC7B65D9C}" type="datetimeFigureOut">
              <a:rPr lang="ja-JP" altLang="en-US"/>
              <a:pPr>
                <a:defRPr/>
              </a:pPr>
              <a:t>2023/9/16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7CDAB9-6C00-4372-9958-1BECA9042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ACCCC91-7DDB-485F-973D-9F9BCD07E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28948C8F-5E6C-41E3-BD40-C7BFBBAD14B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1133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EB1E64B-5669-4760-B50E-43911DC9B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2FE9A7E3-43C0-46E7-B833-B5E06E8D498E}" type="datetimeFigureOut">
              <a:rPr lang="ja-JP" altLang="en-US"/>
              <a:pPr>
                <a:defRPr/>
              </a:pPr>
              <a:t>2023/9/16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7E8D30E-9D68-449F-B8FD-6CAD53739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" charset="0"/>
                <a:ea typeface="Osaka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12AC696-6358-4032-9A56-D1EA6BA89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" panose="02020603050405020304" pitchFamily="18" charset="0"/>
                <a:ea typeface="Osaka" pitchFamily="1" charset="-128"/>
              </a:defRPr>
            </a:lvl1pPr>
          </a:lstStyle>
          <a:p>
            <a:pPr>
              <a:defRPr/>
            </a:pPr>
            <a:fld id="{DFDD07CA-92A1-40FC-8F72-E1F92FB0EE9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209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ー 1">
            <a:extLst>
              <a:ext uri="{FF2B5EF4-FFF2-40B4-BE49-F238E27FC236}">
                <a16:creationId xmlns:a16="http://schemas.microsoft.com/office/drawing/2014/main" id="{9CF06284-AF8B-4D7E-BB7C-C16144007CD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2051" name="テキスト プレースホルダー 2">
            <a:extLst>
              <a:ext uri="{FF2B5EF4-FFF2-40B4-BE49-F238E27FC236}">
                <a16:creationId xmlns:a16="http://schemas.microsoft.com/office/drawing/2014/main" id="{6E1A5B91-F891-41C6-BA7B-A42E436EF38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DCFB5-B582-49A5-8DD2-5E6230F8CE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4A6A7C19-2468-4D11-8126-D1591B1008B5}" type="datetimeFigureOut">
              <a:rPr lang="ja-JP" altLang="en-US"/>
              <a:pPr>
                <a:defRPr/>
              </a:pPr>
              <a:t>2023/9/16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A1538A-A229-4293-A6C7-D99E2D4006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93BD17-455F-4482-AF53-F5E25FBE9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9C4C7734-E7BB-4034-B6C0-86806C02BB6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654" r:id="rId1"/>
    <p:sldLayoutId id="2147490655" r:id="rId2"/>
    <p:sldLayoutId id="2147490656" r:id="rId3"/>
    <p:sldLayoutId id="2147490657" r:id="rId4"/>
    <p:sldLayoutId id="2147490658" r:id="rId5"/>
    <p:sldLayoutId id="2147490659" r:id="rId6"/>
    <p:sldLayoutId id="2147490660" r:id="rId7"/>
    <p:sldLayoutId id="2147490661" r:id="rId8"/>
    <p:sldLayoutId id="2147490662" r:id="rId9"/>
    <p:sldLayoutId id="2147490663" r:id="rId10"/>
    <p:sldLayoutId id="21474906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タイトル 1">
            <a:extLst>
              <a:ext uri="{FF2B5EF4-FFF2-40B4-BE49-F238E27FC236}">
                <a16:creationId xmlns:a16="http://schemas.microsoft.com/office/drawing/2014/main" id="{F705C2B2-282A-4080-91B3-A0E28E26C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>
              <a:defRPr/>
            </a:pPr>
            <a:r>
              <a:rPr lang="ja-JP" altLang="en-US">
                <a:latin typeface="+mn-ea"/>
                <a:ea typeface="+mn-ea"/>
              </a:rPr>
              <a:t>管内指揮系統図　例</a:t>
            </a:r>
            <a:endParaRPr lang="ja-JP" altLang="en-US" dirty="0">
              <a:latin typeface="+mn-ea"/>
              <a:ea typeface="+mn-ea"/>
            </a:endParaRPr>
          </a:p>
        </p:txBody>
      </p:sp>
      <p:sp>
        <p:nvSpPr>
          <p:cNvPr id="58371" name="テキスト ボックス 2">
            <a:extLst>
              <a:ext uri="{FF2B5EF4-FFF2-40B4-BE49-F238E27FC236}">
                <a16:creationId xmlns:a16="http://schemas.microsoft.com/office/drawing/2014/main" id="{36B9AB93-6095-4C3B-8B01-DD2A8D8CE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1425575"/>
            <a:ext cx="5610225" cy="523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2800" dirty="0">
                <a:latin typeface="+mn-ea"/>
                <a:ea typeface="+mn-ea"/>
              </a:rPr>
              <a:t>高知市・中央西</a:t>
            </a:r>
            <a:r>
              <a:rPr lang="en-US" altLang="ja-JP" sz="2800" dirty="0">
                <a:latin typeface="+mn-ea"/>
                <a:ea typeface="+mn-ea"/>
              </a:rPr>
              <a:t>DMAT</a:t>
            </a:r>
            <a:r>
              <a:rPr lang="ja-JP" altLang="en-US" sz="2800" dirty="0">
                <a:latin typeface="+mn-ea"/>
                <a:ea typeface="+mn-ea"/>
              </a:rPr>
              <a:t>活動拠点本部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513480CB-3E53-48E1-999C-5438B86CC38D}"/>
              </a:ext>
            </a:extLst>
          </p:cNvPr>
          <p:cNvCxnSpPr>
            <a:cxnSpLocks/>
            <a:stCxn id="58371" idx="2"/>
          </p:cNvCxnSpPr>
          <p:nvPr/>
        </p:nvCxnSpPr>
        <p:spPr>
          <a:xfrm flipH="1">
            <a:off x="4352925" y="1949450"/>
            <a:ext cx="0" cy="9540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F8175770-8DAF-451A-A4AC-A0E815B04303}"/>
              </a:ext>
            </a:extLst>
          </p:cNvPr>
          <p:cNvCxnSpPr>
            <a:cxnSpLocks/>
          </p:cNvCxnSpPr>
          <p:nvPr/>
        </p:nvCxnSpPr>
        <p:spPr>
          <a:xfrm>
            <a:off x="3119438" y="2886075"/>
            <a:ext cx="508158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75" name="テキスト ボックス 9">
            <a:extLst>
              <a:ext uri="{FF2B5EF4-FFF2-40B4-BE49-F238E27FC236}">
                <a16:creationId xmlns:a16="http://schemas.microsoft.com/office/drawing/2014/main" id="{D152E720-3DD4-425D-BC46-0BA1B800F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5413" y="3246438"/>
            <a:ext cx="904875" cy="15700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ja-JP" sz="1600">
                <a:latin typeface="+mn-ea"/>
                <a:ea typeface="+mn-ea"/>
              </a:rPr>
              <a:t>DMAT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>
                <a:latin typeface="+mn-ea"/>
                <a:ea typeface="+mn-ea"/>
              </a:rPr>
              <a:t>高知</a:t>
            </a:r>
            <a:endParaRPr lang="en-US" altLang="ja-JP" sz="1600">
              <a:latin typeface="+mn-ea"/>
              <a:ea typeface="+mn-ea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>
                <a:latin typeface="+mn-ea"/>
                <a:ea typeface="+mn-ea"/>
              </a:rPr>
              <a:t>医療</a:t>
            </a:r>
            <a:endParaRPr lang="en-US" altLang="ja-JP" sz="1600">
              <a:latin typeface="+mn-ea"/>
              <a:ea typeface="+mn-ea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>
                <a:latin typeface="+mn-ea"/>
                <a:ea typeface="+mn-ea"/>
              </a:rPr>
              <a:t>センター</a:t>
            </a:r>
            <a:endParaRPr lang="en-US" altLang="ja-JP" sz="1600">
              <a:latin typeface="+mn-ea"/>
              <a:ea typeface="+mn-ea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>
                <a:latin typeface="+mn-ea"/>
                <a:ea typeface="+mn-ea"/>
              </a:rPr>
              <a:t>支援</a:t>
            </a:r>
            <a:endParaRPr lang="en-US" altLang="ja-JP" sz="1600">
              <a:latin typeface="+mn-ea"/>
              <a:ea typeface="+mn-ea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>
                <a:latin typeface="+mn-ea"/>
                <a:ea typeface="+mn-ea"/>
              </a:rPr>
              <a:t>指揮所</a:t>
            </a:r>
          </a:p>
        </p:txBody>
      </p:sp>
      <p:sp>
        <p:nvSpPr>
          <p:cNvPr id="58378" name="テキスト ボックス 14">
            <a:extLst>
              <a:ext uri="{FF2B5EF4-FFF2-40B4-BE49-F238E27FC236}">
                <a16:creationId xmlns:a16="http://schemas.microsoft.com/office/drawing/2014/main" id="{B62B8E90-E8D7-4C61-AE82-13C34136E0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3221038"/>
            <a:ext cx="800100" cy="1568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ja-JP" sz="1600">
                <a:latin typeface="+mn-ea"/>
                <a:ea typeface="+mn-ea"/>
              </a:rPr>
              <a:t>DMAT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>
                <a:latin typeface="+mn-ea"/>
                <a:ea typeface="+mn-ea"/>
              </a:rPr>
              <a:t>高知</a:t>
            </a:r>
            <a:endParaRPr lang="en-US" altLang="ja-JP" sz="1600">
              <a:latin typeface="+mn-ea"/>
              <a:ea typeface="+mn-ea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>
                <a:latin typeface="+mn-ea"/>
                <a:ea typeface="+mn-ea"/>
              </a:rPr>
              <a:t>赤十字</a:t>
            </a:r>
            <a:endParaRPr lang="en-US" altLang="ja-JP" sz="1600">
              <a:latin typeface="+mn-ea"/>
              <a:ea typeface="+mn-ea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>
                <a:latin typeface="+mn-ea"/>
                <a:ea typeface="+mn-ea"/>
              </a:rPr>
              <a:t>病院</a:t>
            </a:r>
            <a:endParaRPr lang="en-US" altLang="ja-JP" sz="1600">
              <a:latin typeface="+mn-ea"/>
              <a:ea typeface="+mn-ea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>
                <a:latin typeface="+mn-ea"/>
                <a:ea typeface="+mn-ea"/>
              </a:rPr>
              <a:t>支援</a:t>
            </a:r>
            <a:endParaRPr lang="en-US" altLang="ja-JP" sz="1600">
              <a:latin typeface="+mn-ea"/>
              <a:ea typeface="+mn-ea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>
                <a:latin typeface="+mn-ea"/>
                <a:ea typeface="+mn-ea"/>
              </a:rPr>
              <a:t>指揮所</a:t>
            </a:r>
          </a:p>
        </p:txBody>
      </p:sp>
      <p:sp>
        <p:nvSpPr>
          <p:cNvPr id="58379" name="テキスト ボックス 16">
            <a:extLst>
              <a:ext uri="{FF2B5EF4-FFF2-40B4-BE49-F238E27FC236}">
                <a16:creationId xmlns:a16="http://schemas.microsoft.com/office/drawing/2014/main" id="{2760BF0F-4E21-4E97-8CAB-41D0D25FD0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1288" y="3175000"/>
            <a:ext cx="800100" cy="1323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ja-JP" sz="1600">
                <a:latin typeface="+mn-ea"/>
                <a:ea typeface="+mn-ea"/>
              </a:rPr>
              <a:t>DMAT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>
                <a:latin typeface="+mn-ea"/>
                <a:ea typeface="+mn-ea"/>
              </a:rPr>
              <a:t>仁淀</a:t>
            </a:r>
            <a:endParaRPr lang="en-US" altLang="ja-JP" sz="1600">
              <a:latin typeface="+mn-ea"/>
              <a:ea typeface="+mn-ea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>
                <a:latin typeface="+mn-ea"/>
                <a:ea typeface="+mn-ea"/>
              </a:rPr>
              <a:t>病院</a:t>
            </a:r>
            <a:endParaRPr lang="en-US" altLang="ja-JP" sz="1600">
              <a:latin typeface="+mn-ea"/>
              <a:ea typeface="+mn-ea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>
                <a:latin typeface="+mn-ea"/>
                <a:ea typeface="+mn-ea"/>
              </a:rPr>
              <a:t>支援</a:t>
            </a:r>
            <a:endParaRPr lang="en-US" altLang="ja-JP" sz="1600">
              <a:latin typeface="+mn-ea"/>
              <a:ea typeface="+mn-ea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>
                <a:latin typeface="+mn-ea"/>
                <a:ea typeface="+mn-ea"/>
              </a:rPr>
              <a:t>指揮所</a:t>
            </a:r>
          </a:p>
        </p:txBody>
      </p:sp>
      <p:sp>
        <p:nvSpPr>
          <p:cNvPr id="58380" name="テキスト ボックス 19">
            <a:extLst>
              <a:ext uri="{FF2B5EF4-FFF2-40B4-BE49-F238E27FC236}">
                <a16:creationId xmlns:a16="http://schemas.microsoft.com/office/drawing/2014/main" id="{E38A7124-3AAD-4380-BCEA-7D3D8E0C57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0663" y="3236913"/>
            <a:ext cx="1052512" cy="15700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ja-JP" sz="1600" dirty="0">
                <a:latin typeface="+mn-ea"/>
                <a:ea typeface="+mn-ea"/>
              </a:rPr>
              <a:t>DMAT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+mn-ea"/>
                <a:ea typeface="+mn-ea"/>
              </a:rPr>
              <a:t>国立病院</a:t>
            </a:r>
            <a:endParaRPr lang="en-US" altLang="ja-JP" sz="1600" dirty="0">
              <a:latin typeface="+mn-ea"/>
              <a:ea typeface="+mn-ea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+mn-ea"/>
                <a:ea typeface="+mn-ea"/>
              </a:rPr>
              <a:t>機構</a:t>
            </a:r>
            <a:endParaRPr lang="en-US" altLang="ja-JP" sz="1600" dirty="0">
              <a:latin typeface="+mn-ea"/>
              <a:ea typeface="+mn-ea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+mn-ea"/>
                <a:ea typeface="+mn-ea"/>
              </a:rPr>
              <a:t>高知病院</a:t>
            </a:r>
            <a:endParaRPr lang="en-US" altLang="ja-JP" sz="1600" dirty="0">
              <a:latin typeface="+mn-ea"/>
              <a:ea typeface="+mn-ea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+mn-ea"/>
                <a:ea typeface="+mn-ea"/>
              </a:rPr>
              <a:t>支援</a:t>
            </a:r>
            <a:endParaRPr lang="en-US" altLang="ja-JP" sz="1600" dirty="0">
              <a:latin typeface="+mn-ea"/>
              <a:ea typeface="+mn-ea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 dirty="0">
                <a:latin typeface="+mn-ea"/>
                <a:ea typeface="+mn-ea"/>
              </a:rPr>
              <a:t>指揮所</a:t>
            </a:r>
          </a:p>
        </p:txBody>
      </p:sp>
      <p:sp>
        <p:nvSpPr>
          <p:cNvPr id="58381" name="テキスト ボックス 21">
            <a:extLst>
              <a:ext uri="{FF2B5EF4-FFF2-40B4-BE49-F238E27FC236}">
                <a16:creationId xmlns:a16="http://schemas.microsoft.com/office/drawing/2014/main" id="{55DAEAE1-14C5-4AE4-9F59-24335079F2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3338" y="3217863"/>
            <a:ext cx="800100" cy="15700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ja-JP" sz="1600">
                <a:latin typeface="+mn-ea"/>
                <a:ea typeface="+mn-ea"/>
              </a:rPr>
              <a:t>DMAT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>
                <a:latin typeface="+mn-ea"/>
                <a:ea typeface="+mn-ea"/>
              </a:rPr>
              <a:t>土佐</a:t>
            </a:r>
            <a:endParaRPr lang="en-US" altLang="ja-JP" sz="1600">
              <a:latin typeface="+mn-ea"/>
              <a:ea typeface="+mn-ea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>
                <a:latin typeface="+mn-ea"/>
                <a:ea typeface="+mn-ea"/>
              </a:rPr>
              <a:t>市民</a:t>
            </a:r>
            <a:endParaRPr lang="en-US" altLang="ja-JP" sz="1600">
              <a:latin typeface="+mn-ea"/>
              <a:ea typeface="+mn-ea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>
                <a:latin typeface="+mn-ea"/>
                <a:ea typeface="+mn-ea"/>
              </a:rPr>
              <a:t>病院</a:t>
            </a:r>
            <a:endParaRPr lang="en-US" altLang="ja-JP" sz="1600">
              <a:latin typeface="+mn-ea"/>
              <a:ea typeface="+mn-ea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>
                <a:latin typeface="+mn-ea"/>
                <a:ea typeface="+mn-ea"/>
              </a:rPr>
              <a:t>支援</a:t>
            </a:r>
            <a:endParaRPr lang="en-US" altLang="ja-JP" sz="1600">
              <a:latin typeface="+mn-ea"/>
              <a:ea typeface="+mn-ea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1600">
                <a:latin typeface="+mn-ea"/>
                <a:ea typeface="+mn-ea"/>
              </a:rPr>
              <a:t>指揮所</a:t>
            </a: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2E72D525-0BE9-4BD7-B4A1-E099FDB2017E}"/>
              </a:ext>
            </a:extLst>
          </p:cNvPr>
          <p:cNvCxnSpPr/>
          <p:nvPr/>
        </p:nvCxnSpPr>
        <p:spPr>
          <a:xfrm>
            <a:off x="5611813" y="2852738"/>
            <a:ext cx="0" cy="3603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BC122C23-D5E7-4002-AC70-2496EE127859}"/>
              </a:ext>
            </a:extLst>
          </p:cNvPr>
          <p:cNvCxnSpPr/>
          <p:nvPr/>
        </p:nvCxnSpPr>
        <p:spPr>
          <a:xfrm>
            <a:off x="8201025" y="2886075"/>
            <a:ext cx="0" cy="36036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134A7FBF-A731-4F75-B537-ACE0EB3CDE96}"/>
              </a:ext>
            </a:extLst>
          </p:cNvPr>
          <p:cNvCxnSpPr/>
          <p:nvPr/>
        </p:nvCxnSpPr>
        <p:spPr>
          <a:xfrm>
            <a:off x="6877050" y="2852738"/>
            <a:ext cx="0" cy="3603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9ABFEB75-6632-496F-A34F-AC63B93C58DF}"/>
              </a:ext>
            </a:extLst>
          </p:cNvPr>
          <p:cNvCxnSpPr/>
          <p:nvPr/>
        </p:nvCxnSpPr>
        <p:spPr>
          <a:xfrm>
            <a:off x="4346575" y="2857500"/>
            <a:ext cx="0" cy="36036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CDB23BB3-B35E-4EA9-97B3-DBBE3302032E}"/>
              </a:ext>
            </a:extLst>
          </p:cNvPr>
          <p:cNvCxnSpPr/>
          <p:nvPr/>
        </p:nvCxnSpPr>
        <p:spPr>
          <a:xfrm>
            <a:off x="3119438" y="2852738"/>
            <a:ext cx="0" cy="3603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1636" name="Picture 231">
            <a:extLst>
              <a:ext uri="{FF2B5EF4-FFF2-40B4-BE49-F238E27FC236}">
                <a16:creationId xmlns:a16="http://schemas.microsoft.com/office/drawing/2014/main" id="{5356538C-D92D-4146-8115-3C059225E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238" y="1947863"/>
            <a:ext cx="811212" cy="371475"/>
          </a:xfrm>
          <a:prstGeom prst="rect">
            <a:avLst/>
          </a:prstGeom>
          <a:solidFill>
            <a:srgbClr val="66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92" name="テキスト ボックス 45">
            <a:extLst>
              <a:ext uri="{FF2B5EF4-FFF2-40B4-BE49-F238E27FC236}">
                <a16:creationId xmlns:a16="http://schemas.microsoft.com/office/drawing/2014/main" id="{F4010D47-9D47-4BA2-987C-55296F46D8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6488" y="1990725"/>
            <a:ext cx="3381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ja-JP" sz="2400">
                <a:latin typeface="+mn-ea"/>
                <a:ea typeface="+mn-ea"/>
              </a:rPr>
              <a:t>3</a:t>
            </a:r>
            <a:endParaRPr lang="ja-JP" altLang="en-US" sz="2400">
              <a:latin typeface="+mn-ea"/>
              <a:ea typeface="+mn-ea"/>
            </a:endParaRPr>
          </a:p>
        </p:txBody>
      </p:sp>
      <p:pic>
        <p:nvPicPr>
          <p:cNvPr id="111642" name="Picture 231">
            <a:extLst>
              <a:ext uri="{FF2B5EF4-FFF2-40B4-BE49-F238E27FC236}">
                <a16:creationId xmlns:a16="http://schemas.microsoft.com/office/drawing/2014/main" id="{BBCBF06D-743B-44AF-849C-6FA2E0C66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288" y="5006975"/>
            <a:ext cx="811212" cy="371475"/>
          </a:xfrm>
          <a:prstGeom prst="rect">
            <a:avLst/>
          </a:prstGeom>
          <a:solidFill>
            <a:srgbClr val="66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97" name="テキスト ボックス 50">
            <a:extLst>
              <a:ext uri="{FF2B5EF4-FFF2-40B4-BE49-F238E27FC236}">
                <a16:creationId xmlns:a16="http://schemas.microsoft.com/office/drawing/2014/main" id="{0F99690F-C4FA-441F-9DED-CCEA20219D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2088" y="4632325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ja-JP" sz="2400" dirty="0">
                <a:latin typeface="+mn-ea"/>
                <a:ea typeface="+mn-ea"/>
              </a:rPr>
              <a:t>2</a:t>
            </a:r>
            <a:endParaRPr lang="ja-JP" altLang="en-US" sz="2400" dirty="0">
              <a:latin typeface="+mn-ea"/>
              <a:ea typeface="+mn-ea"/>
            </a:endParaRPr>
          </a:p>
        </p:txBody>
      </p:sp>
      <p:pic>
        <p:nvPicPr>
          <p:cNvPr id="111644" name="Picture 231">
            <a:extLst>
              <a:ext uri="{FF2B5EF4-FFF2-40B4-BE49-F238E27FC236}">
                <a16:creationId xmlns:a16="http://schemas.microsoft.com/office/drawing/2014/main" id="{DC2F005E-EE9D-408B-A0A1-B648090460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413" y="5145088"/>
            <a:ext cx="811212" cy="371475"/>
          </a:xfrm>
          <a:prstGeom prst="rect">
            <a:avLst/>
          </a:prstGeom>
          <a:solidFill>
            <a:srgbClr val="66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45" name="Picture 231">
            <a:extLst>
              <a:ext uri="{FF2B5EF4-FFF2-40B4-BE49-F238E27FC236}">
                <a16:creationId xmlns:a16="http://schemas.microsoft.com/office/drawing/2014/main" id="{DED2F405-1801-44F2-A392-8B17EFF5C2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688" y="5113338"/>
            <a:ext cx="811212" cy="371475"/>
          </a:xfrm>
          <a:prstGeom prst="rect">
            <a:avLst/>
          </a:prstGeom>
          <a:solidFill>
            <a:srgbClr val="66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46" name="Picture 231">
            <a:extLst>
              <a:ext uri="{FF2B5EF4-FFF2-40B4-BE49-F238E27FC236}">
                <a16:creationId xmlns:a16="http://schemas.microsoft.com/office/drawing/2014/main" id="{923F2738-7B7F-4B34-B767-2E5C9F6661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038" y="5100638"/>
            <a:ext cx="811212" cy="371475"/>
          </a:xfrm>
          <a:prstGeom prst="rect">
            <a:avLst/>
          </a:prstGeom>
          <a:solidFill>
            <a:srgbClr val="66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403" name="テキスト ボックス 59">
            <a:extLst>
              <a:ext uri="{FF2B5EF4-FFF2-40B4-BE49-F238E27FC236}">
                <a16:creationId xmlns:a16="http://schemas.microsoft.com/office/drawing/2014/main" id="{829C7F9E-344B-4304-B7C6-3AF2FCD9E4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2250" y="4724400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ja-JP" sz="2400" dirty="0">
                <a:latin typeface="+mn-ea"/>
                <a:ea typeface="+mn-ea"/>
              </a:rPr>
              <a:t>2</a:t>
            </a:r>
            <a:endParaRPr lang="ja-JP" altLang="en-US" sz="2400" dirty="0">
              <a:latin typeface="+mn-ea"/>
              <a:ea typeface="+mn-ea"/>
            </a:endParaRPr>
          </a:p>
        </p:txBody>
      </p:sp>
      <p:sp>
        <p:nvSpPr>
          <p:cNvPr id="58404" name="テキスト ボックス 63">
            <a:extLst>
              <a:ext uri="{FF2B5EF4-FFF2-40B4-BE49-F238E27FC236}">
                <a16:creationId xmlns:a16="http://schemas.microsoft.com/office/drawing/2014/main" id="{80D08CC7-FC18-4642-8053-03D3399DE2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3338" y="4727575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ja-JP" sz="2400" dirty="0">
                <a:latin typeface="+mn-ea"/>
                <a:ea typeface="+mn-ea"/>
              </a:rPr>
              <a:t>2</a:t>
            </a:r>
            <a:endParaRPr lang="ja-JP" altLang="en-US" sz="2400" dirty="0">
              <a:latin typeface="+mn-ea"/>
              <a:ea typeface="+mn-ea"/>
            </a:endParaRPr>
          </a:p>
        </p:txBody>
      </p:sp>
      <p:sp>
        <p:nvSpPr>
          <p:cNvPr id="58405" name="テキスト ボックス 64">
            <a:extLst>
              <a:ext uri="{FF2B5EF4-FFF2-40B4-BE49-F238E27FC236}">
                <a16:creationId xmlns:a16="http://schemas.microsoft.com/office/drawing/2014/main" id="{7D2ED7A1-8603-4B26-838E-8FE27659DF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0825" y="4759325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ja-JP" sz="2400" dirty="0">
                <a:latin typeface="+mn-ea"/>
                <a:ea typeface="+mn-ea"/>
              </a:rPr>
              <a:t>2</a:t>
            </a:r>
            <a:endParaRPr lang="ja-JP" altLang="en-US" sz="2400" dirty="0">
              <a:latin typeface="+mn-ea"/>
              <a:ea typeface="+mn-ea"/>
            </a:endParaRPr>
          </a:p>
        </p:txBody>
      </p:sp>
      <p:pic>
        <p:nvPicPr>
          <p:cNvPr id="111650" name="Picture 231">
            <a:extLst>
              <a:ext uri="{FF2B5EF4-FFF2-40B4-BE49-F238E27FC236}">
                <a16:creationId xmlns:a16="http://schemas.microsoft.com/office/drawing/2014/main" id="{A14CBBC8-B7A8-4923-8CF7-63D177D78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013" y="5130800"/>
            <a:ext cx="811212" cy="371475"/>
          </a:xfrm>
          <a:prstGeom prst="rect">
            <a:avLst/>
          </a:prstGeom>
          <a:solidFill>
            <a:srgbClr val="66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407" name="テキスト ボックス 66">
            <a:extLst>
              <a:ext uri="{FF2B5EF4-FFF2-40B4-BE49-F238E27FC236}">
                <a16:creationId xmlns:a16="http://schemas.microsoft.com/office/drawing/2014/main" id="{078BA1BF-5CD4-4EEF-8EE8-96695216D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3675" y="4767263"/>
            <a:ext cx="3381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ja-JP" sz="2400">
                <a:latin typeface="+mn-ea"/>
                <a:ea typeface="+mn-ea"/>
              </a:rPr>
              <a:t>2</a:t>
            </a:r>
            <a:endParaRPr lang="ja-JP" altLang="en-US" sz="2400">
              <a:latin typeface="+mn-ea"/>
              <a:ea typeface="+mn-ea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1507408C-4A2D-452B-B6CC-1FA2C3644C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1313" y="6340475"/>
            <a:ext cx="58626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2800" dirty="0">
                <a:latin typeface="+mn-ea"/>
                <a:ea typeface="+mn-ea"/>
              </a:rPr>
              <a:t>指揮所のリーダーを必ず任命すること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C4E885F-40C2-4282-A8FD-DB90E4AEC8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483" y="4521299"/>
            <a:ext cx="167322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ja-JP" altLang="en-US" sz="2800" dirty="0">
                <a:latin typeface="+mn-ea"/>
                <a:ea typeface="+mn-ea"/>
              </a:rPr>
              <a:t>一般病院本部支援</a:t>
            </a:r>
            <a:endParaRPr lang="en-US" altLang="ja-JP" sz="2800" dirty="0">
              <a:latin typeface="+mn-ea"/>
              <a:ea typeface="+mn-ea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ja-JP" sz="2800" dirty="0">
                <a:latin typeface="+mn-ea"/>
                <a:ea typeface="+mn-ea"/>
              </a:rPr>
              <a:t>12</a:t>
            </a:r>
            <a:r>
              <a:rPr lang="ja-JP" altLang="en-US" sz="2800" dirty="0">
                <a:latin typeface="+mn-ea"/>
                <a:ea typeface="+mn-ea"/>
              </a:rPr>
              <a:t>チーム</a:t>
            </a:r>
          </a:p>
        </p:txBody>
      </p:sp>
    </p:spTree>
    <p:extLst>
      <p:ext uri="{BB962C8B-B14F-4D97-AF65-F5344CB8AC3E}">
        <p14:creationId xmlns:p14="http://schemas.microsoft.com/office/powerpoint/2010/main" val="2284078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39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</TotalTime>
  <Words>63</Words>
  <Application>Microsoft Macintosh PowerPoint</Application>
  <PresentationFormat>画面に合わせる (4:3)</PresentationFormat>
  <Paragraphs>41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Times</vt:lpstr>
      <vt:lpstr>Office ​​テーマ</vt:lpstr>
      <vt:lpstr>管内指揮系統図　例</vt:lpstr>
    </vt:vector>
  </TitlesOfParts>
  <Company>_x0008_ᖨ]쌰Ѵ쌼뿿_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机上演習「DMATにおける各本部の役割1：活動拠点本部」</dc:title>
  <dc:creator>DMAT事務局</dc:creator>
  <cp:lastModifiedBy>誠二 三村</cp:lastModifiedBy>
  <cp:revision>1128</cp:revision>
  <cp:lastPrinted>2023-06-29T09:48:55Z</cp:lastPrinted>
  <dcterms:created xsi:type="dcterms:W3CDTF">2004-02-01T08:53:06Z</dcterms:created>
  <dcterms:modified xsi:type="dcterms:W3CDTF">2023-09-16T04:22:48Z</dcterms:modified>
</cp:coreProperties>
</file>