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437" r:id="rId1"/>
  </p:sldMasterIdLst>
  <p:notesMasterIdLst>
    <p:notesMasterId r:id="rId3"/>
  </p:notesMasterIdLst>
  <p:handoutMasterIdLst>
    <p:handoutMasterId r:id="rId4"/>
  </p:handoutMasterIdLst>
  <p:sldIdLst>
    <p:sldId id="2141415793" r:id="rId2"/>
  </p:sldIdLst>
  <p:sldSz cx="9144000" cy="6858000" type="screen4x3"/>
  <p:notesSz cx="7104063" cy="102346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FF00FF"/>
    <a:srgbClr val="FF171F"/>
    <a:srgbClr val="FF99FF"/>
    <a:srgbClr val="FFCCFF"/>
    <a:srgbClr val="00CCFF"/>
    <a:srgbClr val="4D12FF"/>
    <a:srgbClr val="850C10"/>
    <a:srgbClr val="6F0B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605" autoAdjust="0"/>
    <p:restoredTop sz="86395" autoAdjust="0"/>
  </p:normalViewPr>
  <p:slideViewPr>
    <p:cSldViewPr showGuides="1">
      <p:cViewPr>
        <p:scale>
          <a:sx n="100" d="100"/>
          <a:sy n="100" d="100"/>
        </p:scale>
        <p:origin x="856" y="3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217772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-30446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>
            <a:extLst>
              <a:ext uri="{FF2B5EF4-FFF2-40B4-BE49-F238E27FC236}">
                <a16:creationId xmlns:a16="http://schemas.microsoft.com/office/drawing/2014/main" id="{6D700063-79FA-4ABB-9FEE-4E3CBD6113A1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3" name="Rectangle 3">
            <a:extLst>
              <a:ext uri="{FF2B5EF4-FFF2-40B4-BE49-F238E27FC236}">
                <a16:creationId xmlns:a16="http://schemas.microsoft.com/office/drawing/2014/main" id="{A922E552-C41D-43A6-9D99-9DF9AB81E21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4" name="Rectangle 4">
            <a:extLst>
              <a:ext uri="{FF2B5EF4-FFF2-40B4-BE49-F238E27FC236}">
                <a16:creationId xmlns:a16="http://schemas.microsoft.com/office/drawing/2014/main" id="{D451AF7C-3419-42A9-B0E5-EF9C2A8482A5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5" name="Rectangle 5">
            <a:extLst>
              <a:ext uri="{FF2B5EF4-FFF2-40B4-BE49-F238E27FC236}">
                <a16:creationId xmlns:a16="http://schemas.microsoft.com/office/drawing/2014/main" id="{978FE7F1-DB01-47D6-82C7-AE3FA5A764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78753559-7745-449B-83C7-4848F56C813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4AC9A52F-20FF-42D2-9E14-D312232A548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3" name="Rectangle 3">
            <a:extLst>
              <a:ext uri="{FF2B5EF4-FFF2-40B4-BE49-F238E27FC236}">
                <a16:creationId xmlns:a16="http://schemas.microsoft.com/office/drawing/2014/main" id="{C2B51FDE-B1F3-474F-966B-4CDBFB26594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5060" name="Rectangle 4">
            <a:extLst>
              <a:ext uri="{FF2B5EF4-FFF2-40B4-BE49-F238E27FC236}">
                <a16:creationId xmlns:a16="http://schemas.microsoft.com/office/drawing/2014/main" id="{F4724725-B23D-498E-8A38-9964CF81B22C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6763"/>
            <a:ext cx="5119687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5" name="Rectangle 5">
            <a:extLst>
              <a:ext uri="{FF2B5EF4-FFF2-40B4-BE49-F238E27FC236}">
                <a16:creationId xmlns:a16="http://schemas.microsoft.com/office/drawing/2014/main" id="{15EE2CCD-C274-4940-8481-E934C11654B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656" y="4861235"/>
            <a:ext cx="5208753" cy="4605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56326" name="Rectangle 6">
            <a:extLst>
              <a:ext uri="{FF2B5EF4-FFF2-40B4-BE49-F238E27FC236}">
                <a16:creationId xmlns:a16="http://schemas.microsoft.com/office/drawing/2014/main" id="{77822E54-2953-4C81-9BEF-09FB54B93E0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7" name="Rectangle 7">
            <a:extLst>
              <a:ext uri="{FF2B5EF4-FFF2-40B4-BE49-F238E27FC236}">
                <a16:creationId xmlns:a16="http://schemas.microsoft.com/office/drawing/2014/main" id="{06A76B22-8903-4506-8FD6-8D48B134381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AB3063AE-409A-44D6-A9DF-7102C543D64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770" name="スライド イメージ プレースホルダー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0771" name="ノート プレースホルダー 2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dirty="0"/>
          </a:p>
        </p:txBody>
      </p:sp>
      <p:sp>
        <p:nvSpPr>
          <p:cNvPr id="160772" name="スライド番号プレースホルダー 3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fld id="{A52BBAC2-A230-4872-A82D-BE7DDBBFEF67}" type="slidenum">
              <a:rPr lang="ja-JP" altLang="en-US" smtClean="0">
                <a:latin typeface="Calibri" panose="020F0502020204030204" pitchFamily="34" charset="0"/>
              </a:rPr>
              <a:pPr/>
              <a:t>1</a:t>
            </a:fld>
            <a:endParaRPr lang="ja-JP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03685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44305472-C095-4B99-A35B-5B37439767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3F198ACB-E306-4D6E-BC7F-EBCF2A2E67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604B1A3C-CD55-4D16-AD67-099EEC2B1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15A375-AED6-48AB-BDFA-A99DA059BC2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34440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67A5A070-1720-4F04-894C-A2A0F7067C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DEA3A30B-21B8-4DAF-B42B-44CE5174B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B7C31234-CF0B-4748-ACDC-761F8F11B2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502D38-5B52-491A-94F1-2159EBCA273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216743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1EDF3F49-9FE3-4BA5-A3B8-69DE28C183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98B05791-E892-48D0-AD26-3FE3F6B330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1DF49715-F075-4615-93A5-469D1E79C7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50BCED-9493-48F5-B689-E0173C85B53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389229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27DCE636-D777-4CAF-AD76-8E7EECB39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F24975C3-F1FD-4ED1-A24D-6669CB0F15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D8A096DE-DF33-4E83-828D-359F512DED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86680-B794-4872-ACED-4E2621DA004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8665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E496257F-597B-4FA1-8592-30D2609E61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75EC1B6C-F0C6-4A7A-BD51-91BBD22CB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8AC9DC46-84BC-49CA-BD42-B9DD8BA7F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834CFF-EAAD-411C-ABD7-1A636CB91C6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2204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FD274477-BD60-4296-8BD8-C269D26AD4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3273E842-4DF2-46E8-9B91-722C528139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4FE687F4-6DE7-424B-B029-ED40720E78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6FA97F-F93F-40B0-ACEE-2B98DC2DB87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1577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>
            <a:extLst>
              <a:ext uri="{FF2B5EF4-FFF2-40B4-BE49-F238E27FC236}">
                <a16:creationId xmlns:a16="http://schemas.microsoft.com/office/drawing/2014/main" id="{C345266E-1091-4F87-9BE7-B163566822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 4">
            <a:extLst>
              <a:ext uri="{FF2B5EF4-FFF2-40B4-BE49-F238E27FC236}">
                <a16:creationId xmlns:a16="http://schemas.microsoft.com/office/drawing/2014/main" id="{A04F0C26-03AB-449A-88C3-10A6BE482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9" name="スライド番号プレースホルダ 5">
            <a:extLst>
              <a:ext uri="{FF2B5EF4-FFF2-40B4-BE49-F238E27FC236}">
                <a16:creationId xmlns:a16="http://schemas.microsoft.com/office/drawing/2014/main" id="{145A27C7-5EA4-433B-AA2D-7982AFA63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609E0C-EAB2-4CDC-8587-4B0E3561018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77336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>
            <a:extLst>
              <a:ext uri="{FF2B5EF4-FFF2-40B4-BE49-F238E27FC236}">
                <a16:creationId xmlns:a16="http://schemas.microsoft.com/office/drawing/2014/main" id="{C4DB9FF5-82C3-4A40-81AF-CFB3805CCB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 4">
            <a:extLst>
              <a:ext uri="{FF2B5EF4-FFF2-40B4-BE49-F238E27FC236}">
                <a16:creationId xmlns:a16="http://schemas.microsoft.com/office/drawing/2014/main" id="{30D2C346-5868-4A37-9B01-040C19824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5" name="スライド番号プレースホルダ 5">
            <a:extLst>
              <a:ext uri="{FF2B5EF4-FFF2-40B4-BE49-F238E27FC236}">
                <a16:creationId xmlns:a16="http://schemas.microsoft.com/office/drawing/2014/main" id="{8E9B37F3-9206-4F1E-AE11-A740F7226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965C29-29AD-4A8C-9D2A-EB6870EAE54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48400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>
            <a:extLst>
              <a:ext uri="{FF2B5EF4-FFF2-40B4-BE49-F238E27FC236}">
                <a16:creationId xmlns:a16="http://schemas.microsoft.com/office/drawing/2014/main" id="{2E34C6AD-43B8-4F0F-8AEB-B7A5393381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 4">
            <a:extLst>
              <a:ext uri="{FF2B5EF4-FFF2-40B4-BE49-F238E27FC236}">
                <a16:creationId xmlns:a16="http://schemas.microsoft.com/office/drawing/2014/main" id="{9CD2858E-2C6D-4B11-B2E3-4CC766552A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4" name="スライド番号プレースホルダ 5">
            <a:extLst>
              <a:ext uri="{FF2B5EF4-FFF2-40B4-BE49-F238E27FC236}">
                <a16:creationId xmlns:a16="http://schemas.microsoft.com/office/drawing/2014/main" id="{779621B0-288B-44AC-865A-E50258C534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B6EFCC-84CF-4596-842A-BACDC5F6C74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31323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7BEE7AB7-2EC3-4D51-8F75-DFFC1EFC8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822FCFC2-97A3-46E8-93F0-06CE08E63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0AA79E01-EAB2-4CDB-8EAB-5970F244A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81D8F6-9750-471B-99F1-F450DEE7AB7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050489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77CDF1DA-64D8-44B6-B71A-FD137556C6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07C2DE2B-9517-4DEB-AF5A-7BC1E231E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0E42FEAC-399D-4C98-B858-E583C9AEA7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8C02CB-CCD9-4BDB-B660-4BF85AED4C7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39152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>
            <a:extLst>
              <a:ext uri="{FF2B5EF4-FFF2-40B4-BE49-F238E27FC236}">
                <a16:creationId xmlns:a16="http://schemas.microsoft.com/office/drawing/2014/main" id="{7A126AA8-60C4-4CDD-9790-E3C78CACEE68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>
            <a:extLst>
              <a:ext uri="{FF2B5EF4-FFF2-40B4-BE49-F238E27FC236}">
                <a16:creationId xmlns:a16="http://schemas.microsoft.com/office/drawing/2014/main" id="{6C4BEF74-3299-44FD-841D-9CB5D17913B0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0801E4C6-D22B-491F-8409-ECA9983B75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prstClr val="black">
                    <a:tint val="75000"/>
                  </a:prst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B8537CA3-2A07-42E7-865C-B3728B48EF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prstClr val="black">
                    <a:tint val="75000"/>
                  </a:prst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9B92575E-A578-4C1F-B26F-F3785CE713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ea typeface="Osaka"/>
                <a:cs typeface="Osaka"/>
              </a:defRPr>
            </a:lvl1pPr>
          </a:lstStyle>
          <a:p>
            <a:pPr>
              <a:defRPr/>
            </a:pPr>
            <a:fld id="{7BB9035F-96EC-4428-97E1-C3483225E70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0281" r:id="rId1"/>
    <p:sldLayoutId id="2147490282" r:id="rId2"/>
    <p:sldLayoutId id="2147490261" r:id="rId3"/>
    <p:sldLayoutId id="2147490262" r:id="rId4"/>
    <p:sldLayoutId id="2147490263" r:id="rId5"/>
    <p:sldLayoutId id="2147490264" r:id="rId6"/>
    <p:sldLayoutId id="2147490265" r:id="rId7"/>
    <p:sldLayoutId id="2147490266" r:id="rId8"/>
    <p:sldLayoutId id="2147490267" r:id="rId9"/>
    <p:sldLayoutId id="2147490268" r:id="rId10"/>
    <p:sldLayoutId id="214749026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46" name="タイトル 1"/>
          <p:cNvSpPr>
            <a:spLocks noGrp="1"/>
          </p:cNvSpPr>
          <p:nvPr>
            <p:ph type="title"/>
          </p:nvPr>
        </p:nvSpPr>
        <p:spPr>
          <a:xfrm>
            <a:off x="457200" y="669957"/>
            <a:ext cx="8229600" cy="646547"/>
          </a:xfrm>
        </p:spPr>
        <p:txBody>
          <a:bodyPr/>
          <a:lstStyle/>
          <a:p>
            <a:r>
              <a:rPr lang="ja-JP" altLang="en-US" sz="4000"/>
              <a:t>高知市中央西医療圏　搬送フロー図</a:t>
            </a:r>
            <a:endParaRPr lang="ja-JP" altLang="en-US" sz="4000" dirty="0"/>
          </a:p>
        </p:txBody>
      </p:sp>
      <p:sp>
        <p:nvSpPr>
          <p:cNvPr id="159750" name="Rectangle 6"/>
          <p:cNvSpPr>
            <a:spLocks noChangeArrowheads="1"/>
          </p:cNvSpPr>
          <p:nvPr/>
        </p:nvSpPr>
        <p:spPr bwMode="auto">
          <a:xfrm>
            <a:off x="3148906" y="2643991"/>
            <a:ext cx="1111250" cy="7080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n-ea"/>
                <a:ea typeface="+mn-ea"/>
              </a:rPr>
              <a:t>仁淀病院</a:t>
            </a:r>
          </a:p>
        </p:txBody>
      </p:sp>
      <p:sp>
        <p:nvSpPr>
          <p:cNvPr id="159753" name="Line 28"/>
          <p:cNvSpPr>
            <a:spLocks noChangeShapeType="1"/>
          </p:cNvSpPr>
          <p:nvPr/>
        </p:nvSpPr>
        <p:spPr bwMode="auto">
          <a:xfrm flipV="1">
            <a:off x="3105071" y="3388527"/>
            <a:ext cx="551835" cy="942975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>
              <a:latin typeface="+mn-ea"/>
              <a:ea typeface="+mn-ea"/>
            </a:endParaRPr>
          </a:p>
        </p:txBody>
      </p:sp>
      <p:grpSp>
        <p:nvGrpSpPr>
          <p:cNvPr id="159764" name="Group 150"/>
          <p:cNvGrpSpPr>
            <a:grpSpLocks noChangeAspect="1"/>
          </p:cNvGrpSpPr>
          <p:nvPr/>
        </p:nvGrpSpPr>
        <p:grpSpPr bwMode="auto">
          <a:xfrm>
            <a:off x="3400907" y="3996088"/>
            <a:ext cx="358775" cy="182562"/>
            <a:chOff x="2381" y="2341"/>
            <a:chExt cx="227" cy="115"/>
          </a:xfrm>
        </p:grpSpPr>
        <p:sp>
          <p:nvSpPr>
            <p:cNvPr id="160096" name="AutoShape 149"/>
            <p:cNvSpPr>
              <a:spLocks noChangeAspect="1" noChangeArrowheads="1" noTextEdit="1"/>
            </p:cNvSpPr>
            <p:nvPr/>
          </p:nvSpPr>
          <p:spPr bwMode="auto">
            <a:xfrm>
              <a:off x="2381" y="2341"/>
              <a:ext cx="227" cy="11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97" name="Freeform 151"/>
            <p:cNvSpPr>
              <a:spLocks/>
            </p:cNvSpPr>
            <p:nvPr/>
          </p:nvSpPr>
          <p:spPr bwMode="auto">
            <a:xfrm>
              <a:off x="2429" y="2430"/>
              <a:ext cx="179" cy="26"/>
            </a:xfrm>
            <a:custGeom>
              <a:avLst/>
              <a:gdLst>
                <a:gd name="T0" fmla="*/ 0 w 1787"/>
                <a:gd name="T1" fmla="*/ 0 h 261"/>
                <a:gd name="T2" fmla="*/ 0 w 1787"/>
                <a:gd name="T3" fmla="*/ 0 h 261"/>
                <a:gd name="T4" fmla="*/ 0 w 1787"/>
                <a:gd name="T5" fmla="*/ 0 h 261"/>
                <a:gd name="T6" fmla="*/ 0 w 1787"/>
                <a:gd name="T7" fmla="*/ 0 h 261"/>
                <a:gd name="T8" fmla="*/ 0 w 1787"/>
                <a:gd name="T9" fmla="*/ 0 h 261"/>
                <a:gd name="T10" fmla="*/ 0 w 1787"/>
                <a:gd name="T11" fmla="*/ 0 h 261"/>
                <a:gd name="T12" fmla="*/ 0 w 1787"/>
                <a:gd name="T13" fmla="*/ 0 h 261"/>
                <a:gd name="T14" fmla="*/ 0 w 1787"/>
                <a:gd name="T15" fmla="*/ 0 h 261"/>
                <a:gd name="T16" fmla="*/ 0 w 1787"/>
                <a:gd name="T17" fmla="*/ 0 h 261"/>
                <a:gd name="T18" fmla="*/ 0 w 1787"/>
                <a:gd name="T19" fmla="*/ 0 h 261"/>
                <a:gd name="T20" fmla="*/ 0 w 1787"/>
                <a:gd name="T21" fmla="*/ 0 h 261"/>
                <a:gd name="T22" fmla="*/ 0 w 1787"/>
                <a:gd name="T23" fmla="*/ 0 h 261"/>
                <a:gd name="T24" fmla="*/ 0 w 1787"/>
                <a:gd name="T25" fmla="*/ 0 h 261"/>
                <a:gd name="T26" fmla="*/ 0 w 1787"/>
                <a:gd name="T27" fmla="*/ 0 h 261"/>
                <a:gd name="T28" fmla="*/ 0 w 1787"/>
                <a:gd name="T29" fmla="*/ 0 h 261"/>
                <a:gd name="T30" fmla="*/ 0 w 1787"/>
                <a:gd name="T31" fmla="*/ 0 h 261"/>
                <a:gd name="T32" fmla="*/ 0 w 1787"/>
                <a:gd name="T33" fmla="*/ 0 h 261"/>
                <a:gd name="T34" fmla="*/ 0 w 1787"/>
                <a:gd name="T35" fmla="*/ 0 h 261"/>
                <a:gd name="T36" fmla="*/ 0 w 1787"/>
                <a:gd name="T37" fmla="*/ 0 h 261"/>
                <a:gd name="T38" fmla="*/ 0 w 1787"/>
                <a:gd name="T39" fmla="*/ 0 h 261"/>
                <a:gd name="T40" fmla="*/ 0 w 1787"/>
                <a:gd name="T41" fmla="*/ 0 h 261"/>
                <a:gd name="T42" fmla="*/ 0 w 1787"/>
                <a:gd name="T43" fmla="*/ 0 h 261"/>
                <a:gd name="T44" fmla="*/ 0 w 1787"/>
                <a:gd name="T45" fmla="*/ 0 h 261"/>
                <a:gd name="T46" fmla="*/ 0 w 1787"/>
                <a:gd name="T47" fmla="*/ 0 h 261"/>
                <a:gd name="T48" fmla="*/ 0 w 1787"/>
                <a:gd name="T49" fmla="*/ 0 h 261"/>
                <a:gd name="T50" fmla="*/ 0 w 1787"/>
                <a:gd name="T51" fmla="*/ 0 h 261"/>
                <a:gd name="T52" fmla="*/ 0 w 1787"/>
                <a:gd name="T53" fmla="*/ 0 h 261"/>
                <a:gd name="T54" fmla="*/ 0 w 1787"/>
                <a:gd name="T55" fmla="*/ 0 h 261"/>
                <a:gd name="T56" fmla="*/ 0 w 1787"/>
                <a:gd name="T57" fmla="*/ 0 h 261"/>
                <a:gd name="T58" fmla="*/ 0 w 1787"/>
                <a:gd name="T59" fmla="*/ 0 h 261"/>
                <a:gd name="T60" fmla="*/ 0 w 1787"/>
                <a:gd name="T61" fmla="*/ 0 h 261"/>
                <a:gd name="T62" fmla="*/ 0 w 1787"/>
                <a:gd name="T63" fmla="*/ 0 h 261"/>
                <a:gd name="T64" fmla="*/ 0 w 1787"/>
                <a:gd name="T65" fmla="*/ 0 h 261"/>
                <a:gd name="T66" fmla="*/ 0 w 1787"/>
                <a:gd name="T67" fmla="*/ 0 h 261"/>
                <a:gd name="T68" fmla="*/ 0 w 1787"/>
                <a:gd name="T69" fmla="*/ 0 h 261"/>
                <a:gd name="T70" fmla="*/ 0 w 1787"/>
                <a:gd name="T71" fmla="*/ 0 h 261"/>
                <a:gd name="T72" fmla="*/ 0 w 1787"/>
                <a:gd name="T73" fmla="*/ 0 h 261"/>
                <a:gd name="T74" fmla="*/ 0 w 1787"/>
                <a:gd name="T75" fmla="*/ 0 h 261"/>
                <a:gd name="T76" fmla="*/ 0 w 1787"/>
                <a:gd name="T77" fmla="*/ 0 h 261"/>
                <a:gd name="T78" fmla="*/ 0 w 1787"/>
                <a:gd name="T79" fmla="*/ 0 h 261"/>
                <a:gd name="T80" fmla="*/ 0 w 1787"/>
                <a:gd name="T81" fmla="*/ 0 h 261"/>
                <a:gd name="T82" fmla="*/ 0 w 1787"/>
                <a:gd name="T83" fmla="*/ 0 h 261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1787" h="261">
                  <a:moveTo>
                    <a:pt x="0" y="173"/>
                  </a:moveTo>
                  <a:lnTo>
                    <a:pt x="1" y="173"/>
                  </a:lnTo>
                  <a:lnTo>
                    <a:pt x="6" y="172"/>
                  </a:lnTo>
                  <a:lnTo>
                    <a:pt x="13" y="170"/>
                  </a:lnTo>
                  <a:lnTo>
                    <a:pt x="23" y="169"/>
                  </a:lnTo>
                  <a:lnTo>
                    <a:pt x="35" y="166"/>
                  </a:lnTo>
                  <a:lnTo>
                    <a:pt x="51" y="163"/>
                  </a:lnTo>
                  <a:lnTo>
                    <a:pt x="69" y="160"/>
                  </a:lnTo>
                  <a:lnTo>
                    <a:pt x="88" y="156"/>
                  </a:lnTo>
                  <a:lnTo>
                    <a:pt x="110" y="152"/>
                  </a:lnTo>
                  <a:lnTo>
                    <a:pt x="134" y="148"/>
                  </a:lnTo>
                  <a:lnTo>
                    <a:pt x="160" y="143"/>
                  </a:lnTo>
                  <a:lnTo>
                    <a:pt x="187" y="138"/>
                  </a:lnTo>
                  <a:lnTo>
                    <a:pt x="216" y="132"/>
                  </a:lnTo>
                  <a:lnTo>
                    <a:pt x="247" y="127"/>
                  </a:lnTo>
                  <a:lnTo>
                    <a:pt x="280" y="122"/>
                  </a:lnTo>
                  <a:lnTo>
                    <a:pt x="314" y="116"/>
                  </a:lnTo>
                  <a:lnTo>
                    <a:pt x="349" y="110"/>
                  </a:lnTo>
                  <a:lnTo>
                    <a:pt x="384" y="104"/>
                  </a:lnTo>
                  <a:lnTo>
                    <a:pt x="422" y="97"/>
                  </a:lnTo>
                  <a:lnTo>
                    <a:pt x="460" y="92"/>
                  </a:lnTo>
                  <a:lnTo>
                    <a:pt x="500" y="86"/>
                  </a:lnTo>
                  <a:lnTo>
                    <a:pt x="538" y="80"/>
                  </a:lnTo>
                  <a:lnTo>
                    <a:pt x="579" y="74"/>
                  </a:lnTo>
                  <a:lnTo>
                    <a:pt x="619" y="68"/>
                  </a:lnTo>
                  <a:lnTo>
                    <a:pt x="661" y="62"/>
                  </a:lnTo>
                  <a:lnTo>
                    <a:pt x="702" y="57"/>
                  </a:lnTo>
                  <a:lnTo>
                    <a:pt x="743" y="51"/>
                  </a:lnTo>
                  <a:lnTo>
                    <a:pt x="785" y="46"/>
                  </a:lnTo>
                  <a:lnTo>
                    <a:pt x="826" y="41"/>
                  </a:lnTo>
                  <a:lnTo>
                    <a:pt x="867" y="36"/>
                  </a:lnTo>
                  <a:lnTo>
                    <a:pt x="908" y="32"/>
                  </a:lnTo>
                  <a:lnTo>
                    <a:pt x="949" y="28"/>
                  </a:lnTo>
                  <a:lnTo>
                    <a:pt x="989" y="24"/>
                  </a:lnTo>
                  <a:lnTo>
                    <a:pt x="1029" y="21"/>
                  </a:lnTo>
                  <a:lnTo>
                    <a:pt x="1069" y="18"/>
                  </a:lnTo>
                  <a:lnTo>
                    <a:pt x="1109" y="15"/>
                  </a:lnTo>
                  <a:lnTo>
                    <a:pt x="1148" y="13"/>
                  </a:lnTo>
                  <a:lnTo>
                    <a:pt x="1185" y="11"/>
                  </a:lnTo>
                  <a:lnTo>
                    <a:pt x="1224" y="9"/>
                  </a:lnTo>
                  <a:lnTo>
                    <a:pt x="1261" y="6"/>
                  </a:lnTo>
                  <a:lnTo>
                    <a:pt x="1297" y="5"/>
                  </a:lnTo>
                  <a:lnTo>
                    <a:pt x="1334" y="3"/>
                  </a:lnTo>
                  <a:lnTo>
                    <a:pt x="1368" y="2"/>
                  </a:lnTo>
                  <a:lnTo>
                    <a:pt x="1403" y="1"/>
                  </a:lnTo>
                  <a:lnTo>
                    <a:pt x="1436" y="1"/>
                  </a:lnTo>
                  <a:lnTo>
                    <a:pt x="1468" y="0"/>
                  </a:lnTo>
                  <a:lnTo>
                    <a:pt x="1499" y="0"/>
                  </a:lnTo>
                  <a:lnTo>
                    <a:pt x="1529" y="0"/>
                  </a:lnTo>
                  <a:lnTo>
                    <a:pt x="1558" y="0"/>
                  </a:lnTo>
                  <a:lnTo>
                    <a:pt x="1585" y="0"/>
                  </a:lnTo>
                  <a:lnTo>
                    <a:pt x="1611" y="0"/>
                  </a:lnTo>
                  <a:lnTo>
                    <a:pt x="1635" y="0"/>
                  </a:lnTo>
                  <a:lnTo>
                    <a:pt x="1657" y="0"/>
                  </a:lnTo>
                  <a:lnTo>
                    <a:pt x="1680" y="0"/>
                  </a:lnTo>
                  <a:lnTo>
                    <a:pt x="1698" y="1"/>
                  </a:lnTo>
                  <a:lnTo>
                    <a:pt x="1716" y="1"/>
                  </a:lnTo>
                  <a:lnTo>
                    <a:pt x="1733" y="1"/>
                  </a:lnTo>
                  <a:lnTo>
                    <a:pt x="1746" y="2"/>
                  </a:lnTo>
                  <a:lnTo>
                    <a:pt x="1758" y="2"/>
                  </a:lnTo>
                  <a:lnTo>
                    <a:pt x="1768" y="2"/>
                  </a:lnTo>
                  <a:lnTo>
                    <a:pt x="1777" y="3"/>
                  </a:lnTo>
                  <a:lnTo>
                    <a:pt x="1783" y="3"/>
                  </a:lnTo>
                  <a:lnTo>
                    <a:pt x="1786" y="3"/>
                  </a:lnTo>
                  <a:lnTo>
                    <a:pt x="1787" y="3"/>
                  </a:lnTo>
                  <a:lnTo>
                    <a:pt x="1746" y="25"/>
                  </a:lnTo>
                  <a:lnTo>
                    <a:pt x="1769" y="69"/>
                  </a:lnTo>
                  <a:lnTo>
                    <a:pt x="1369" y="53"/>
                  </a:lnTo>
                  <a:lnTo>
                    <a:pt x="1448" y="113"/>
                  </a:lnTo>
                  <a:lnTo>
                    <a:pt x="1126" y="89"/>
                  </a:lnTo>
                  <a:lnTo>
                    <a:pt x="1095" y="151"/>
                  </a:lnTo>
                  <a:lnTo>
                    <a:pt x="892" y="121"/>
                  </a:lnTo>
                  <a:lnTo>
                    <a:pt x="936" y="185"/>
                  </a:lnTo>
                  <a:lnTo>
                    <a:pt x="788" y="176"/>
                  </a:lnTo>
                  <a:lnTo>
                    <a:pt x="772" y="261"/>
                  </a:lnTo>
                  <a:lnTo>
                    <a:pt x="571" y="185"/>
                  </a:lnTo>
                  <a:lnTo>
                    <a:pt x="475" y="188"/>
                  </a:lnTo>
                  <a:lnTo>
                    <a:pt x="365" y="261"/>
                  </a:lnTo>
                  <a:lnTo>
                    <a:pt x="320" y="191"/>
                  </a:lnTo>
                  <a:lnTo>
                    <a:pt x="109" y="241"/>
                  </a:lnTo>
                  <a:lnTo>
                    <a:pt x="102" y="173"/>
                  </a:lnTo>
                  <a:lnTo>
                    <a:pt x="0" y="173"/>
                  </a:lnTo>
                  <a:close/>
                </a:path>
              </a:pathLst>
            </a:custGeom>
            <a:solidFill>
              <a:srgbClr val="0056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98" name="Freeform 152"/>
            <p:cNvSpPr>
              <a:spLocks/>
            </p:cNvSpPr>
            <p:nvPr/>
          </p:nvSpPr>
          <p:spPr bwMode="auto">
            <a:xfrm>
              <a:off x="2427" y="2347"/>
              <a:ext cx="179" cy="94"/>
            </a:xfrm>
            <a:custGeom>
              <a:avLst/>
              <a:gdLst>
                <a:gd name="T0" fmla="*/ 0 w 1791"/>
                <a:gd name="T1" fmla="*/ 0 h 944"/>
                <a:gd name="T2" fmla="*/ 0 w 1791"/>
                <a:gd name="T3" fmla="*/ 0 h 944"/>
                <a:gd name="T4" fmla="*/ 0 w 1791"/>
                <a:gd name="T5" fmla="*/ 0 h 944"/>
                <a:gd name="T6" fmla="*/ 0 w 1791"/>
                <a:gd name="T7" fmla="*/ 0 h 944"/>
                <a:gd name="T8" fmla="*/ 0 w 1791"/>
                <a:gd name="T9" fmla="*/ 0 h 944"/>
                <a:gd name="T10" fmla="*/ 0 w 1791"/>
                <a:gd name="T11" fmla="*/ 0 h 944"/>
                <a:gd name="T12" fmla="*/ 0 w 1791"/>
                <a:gd name="T13" fmla="*/ 0 h 944"/>
                <a:gd name="T14" fmla="*/ 0 w 1791"/>
                <a:gd name="T15" fmla="*/ 0 h 944"/>
                <a:gd name="T16" fmla="*/ 0 w 1791"/>
                <a:gd name="T17" fmla="*/ 0 h 944"/>
                <a:gd name="T18" fmla="*/ 0 w 1791"/>
                <a:gd name="T19" fmla="*/ 0 h 944"/>
                <a:gd name="T20" fmla="*/ 0 w 1791"/>
                <a:gd name="T21" fmla="*/ 0 h 944"/>
                <a:gd name="T22" fmla="*/ 0 w 1791"/>
                <a:gd name="T23" fmla="*/ 0 h 944"/>
                <a:gd name="T24" fmla="*/ 0 w 1791"/>
                <a:gd name="T25" fmla="*/ 0 h 944"/>
                <a:gd name="T26" fmla="*/ 0 w 1791"/>
                <a:gd name="T27" fmla="*/ 0 h 944"/>
                <a:gd name="T28" fmla="*/ 0 w 1791"/>
                <a:gd name="T29" fmla="*/ 0 h 944"/>
                <a:gd name="T30" fmla="*/ 0 w 1791"/>
                <a:gd name="T31" fmla="*/ 0 h 944"/>
                <a:gd name="T32" fmla="*/ 0 w 1791"/>
                <a:gd name="T33" fmla="*/ 0 h 944"/>
                <a:gd name="T34" fmla="*/ 0 w 1791"/>
                <a:gd name="T35" fmla="*/ 0 h 944"/>
                <a:gd name="T36" fmla="*/ 0 w 1791"/>
                <a:gd name="T37" fmla="*/ 0 h 944"/>
                <a:gd name="T38" fmla="*/ 0 w 1791"/>
                <a:gd name="T39" fmla="*/ 0 h 944"/>
                <a:gd name="T40" fmla="*/ 0 w 1791"/>
                <a:gd name="T41" fmla="*/ 0 h 944"/>
                <a:gd name="T42" fmla="*/ 0 w 1791"/>
                <a:gd name="T43" fmla="*/ 0 h 944"/>
                <a:gd name="T44" fmla="*/ 0 w 1791"/>
                <a:gd name="T45" fmla="*/ 0 h 944"/>
                <a:gd name="T46" fmla="*/ 0 w 1791"/>
                <a:gd name="T47" fmla="*/ 0 h 944"/>
                <a:gd name="T48" fmla="*/ 0 w 1791"/>
                <a:gd name="T49" fmla="*/ 0 h 944"/>
                <a:gd name="T50" fmla="*/ 0 w 1791"/>
                <a:gd name="T51" fmla="*/ 0 h 944"/>
                <a:gd name="T52" fmla="*/ 0 w 1791"/>
                <a:gd name="T53" fmla="*/ 0 h 944"/>
                <a:gd name="T54" fmla="*/ 0 w 1791"/>
                <a:gd name="T55" fmla="*/ 0 h 944"/>
                <a:gd name="T56" fmla="*/ 0 w 1791"/>
                <a:gd name="T57" fmla="*/ 0 h 944"/>
                <a:gd name="T58" fmla="*/ 0 w 1791"/>
                <a:gd name="T59" fmla="*/ 0 h 944"/>
                <a:gd name="T60" fmla="*/ 0 w 1791"/>
                <a:gd name="T61" fmla="*/ 0 h 944"/>
                <a:gd name="T62" fmla="*/ 0 w 1791"/>
                <a:gd name="T63" fmla="*/ 0 h 944"/>
                <a:gd name="T64" fmla="*/ 0 w 1791"/>
                <a:gd name="T65" fmla="*/ 0 h 944"/>
                <a:gd name="T66" fmla="*/ 0 w 1791"/>
                <a:gd name="T67" fmla="*/ 0 h 944"/>
                <a:gd name="T68" fmla="*/ 0 w 1791"/>
                <a:gd name="T69" fmla="*/ 0 h 944"/>
                <a:gd name="T70" fmla="*/ 0 w 1791"/>
                <a:gd name="T71" fmla="*/ 0 h 944"/>
                <a:gd name="T72" fmla="*/ 0 w 1791"/>
                <a:gd name="T73" fmla="*/ 0 h 944"/>
                <a:gd name="T74" fmla="*/ 0 w 1791"/>
                <a:gd name="T75" fmla="*/ 0 h 944"/>
                <a:gd name="T76" fmla="*/ 0 w 1791"/>
                <a:gd name="T77" fmla="*/ 0 h 944"/>
                <a:gd name="T78" fmla="*/ 0 w 1791"/>
                <a:gd name="T79" fmla="*/ 0 h 944"/>
                <a:gd name="T80" fmla="*/ 0 w 1791"/>
                <a:gd name="T81" fmla="*/ 0 h 944"/>
                <a:gd name="T82" fmla="*/ 0 w 1791"/>
                <a:gd name="T83" fmla="*/ 0 h 944"/>
                <a:gd name="T84" fmla="*/ 0 w 1791"/>
                <a:gd name="T85" fmla="*/ 0 h 944"/>
                <a:gd name="T86" fmla="*/ 0 w 1791"/>
                <a:gd name="T87" fmla="*/ 0 h 944"/>
                <a:gd name="T88" fmla="*/ 0 w 1791"/>
                <a:gd name="T89" fmla="*/ 0 h 944"/>
                <a:gd name="T90" fmla="*/ 0 w 1791"/>
                <a:gd name="T91" fmla="*/ 0 h 944"/>
                <a:gd name="T92" fmla="*/ 0 w 1791"/>
                <a:gd name="T93" fmla="*/ 0 h 944"/>
                <a:gd name="T94" fmla="*/ 0 w 1791"/>
                <a:gd name="T95" fmla="*/ 0 h 944"/>
                <a:gd name="T96" fmla="*/ 0 w 1791"/>
                <a:gd name="T97" fmla="*/ 0 h 944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1791" h="944">
                  <a:moveTo>
                    <a:pt x="1590" y="810"/>
                  </a:moveTo>
                  <a:lnTo>
                    <a:pt x="1601" y="803"/>
                  </a:lnTo>
                  <a:lnTo>
                    <a:pt x="1613" y="797"/>
                  </a:lnTo>
                  <a:lnTo>
                    <a:pt x="1626" y="790"/>
                  </a:lnTo>
                  <a:lnTo>
                    <a:pt x="1637" y="784"/>
                  </a:lnTo>
                  <a:lnTo>
                    <a:pt x="1645" y="777"/>
                  </a:lnTo>
                  <a:lnTo>
                    <a:pt x="1654" y="770"/>
                  </a:lnTo>
                  <a:lnTo>
                    <a:pt x="1660" y="762"/>
                  </a:lnTo>
                  <a:lnTo>
                    <a:pt x="1663" y="753"/>
                  </a:lnTo>
                  <a:lnTo>
                    <a:pt x="1665" y="735"/>
                  </a:lnTo>
                  <a:lnTo>
                    <a:pt x="1665" y="717"/>
                  </a:lnTo>
                  <a:lnTo>
                    <a:pt x="1664" y="704"/>
                  </a:lnTo>
                  <a:lnTo>
                    <a:pt x="1663" y="697"/>
                  </a:lnTo>
                  <a:lnTo>
                    <a:pt x="1784" y="704"/>
                  </a:lnTo>
                  <a:lnTo>
                    <a:pt x="1791" y="590"/>
                  </a:lnTo>
                  <a:lnTo>
                    <a:pt x="1730" y="582"/>
                  </a:lnTo>
                  <a:lnTo>
                    <a:pt x="1730" y="409"/>
                  </a:lnTo>
                  <a:lnTo>
                    <a:pt x="1704" y="401"/>
                  </a:lnTo>
                  <a:lnTo>
                    <a:pt x="1702" y="369"/>
                  </a:lnTo>
                  <a:lnTo>
                    <a:pt x="1467" y="319"/>
                  </a:lnTo>
                  <a:lnTo>
                    <a:pt x="1387" y="200"/>
                  </a:lnTo>
                  <a:lnTo>
                    <a:pt x="1309" y="167"/>
                  </a:lnTo>
                  <a:lnTo>
                    <a:pt x="1268" y="102"/>
                  </a:lnTo>
                  <a:lnTo>
                    <a:pt x="1236" y="82"/>
                  </a:lnTo>
                  <a:lnTo>
                    <a:pt x="949" y="24"/>
                  </a:lnTo>
                  <a:lnTo>
                    <a:pt x="913" y="24"/>
                  </a:lnTo>
                  <a:lnTo>
                    <a:pt x="876" y="0"/>
                  </a:lnTo>
                  <a:lnTo>
                    <a:pt x="872" y="0"/>
                  </a:lnTo>
                  <a:lnTo>
                    <a:pt x="863" y="1"/>
                  </a:lnTo>
                  <a:lnTo>
                    <a:pt x="848" y="2"/>
                  </a:lnTo>
                  <a:lnTo>
                    <a:pt x="828" y="4"/>
                  </a:lnTo>
                  <a:lnTo>
                    <a:pt x="804" y="6"/>
                  </a:lnTo>
                  <a:lnTo>
                    <a:pt x="775" y="8"/>
                  </a:lnTo>
                  <a:lnTo>
                    <a:pt x="743" y="13"/>
                  </a:lnTo>
                  <a:lnTo>
                    <a:pt x="707" y="16"/>
                  </a:lnTo>
                  <a:lnTo>
                    <a:pt x="669" y="21"/>
                  </a:lnTo>
                  <a:lnTo>
                    <a:pt x="628" y="26"/>
                  </a:lnTo>
                  <a:lnTo>
                    <a:pt x="587" y="31"/>
                  </a:lnTo>
                  <a:lnTo>
                    <a:pt x="544" y="38"/>
                  </a:lnTo>
                  <a:lnTo>
                    <a:pt x="500" y="45"/>
                  </a:lnTo>
                  <a:lnTo>
                    <a:pt x="457" y="52"/>
                  </a:lnTo>
                  <a:lnTo>
                    <a:pt x="414" y="62"/>
                  </a:lnTo>
                  <a:lnTo>
                    <a:pt x="370" y="71"/>
                  </a:lnTo>
                  <a:lnTo>
                    <a:pt x="329" y="81"/>
                  </a:lnTo>
                  <a:lnTo>
                    <a:pt x="289" y="92"/>
                  </a:lnTo>
                  <a:lnTo>
                    <a:pt x="253" y="104"/>
                  </a:lnTo>
                  <a:lnTo>
                    <a:pt x="217" y="115"/>
                  </a:lnTo>
                  <a:lnTo>
                    <a:pt x="185" y="127"/>
                  </a:lnTo>
                  <a:lnTo>
                    <a:pt x="154" y="139"/>
                  </a:lnTo>
                  <a:lnTo>
                    <a:pt x="127" y="151"/>
                  </a:lnTo>
                  <a:lnTo>
                    <a:pt x="101" y="162"/>
                  </a:lnTo>
                  <a:lnTo>
                    <a:pt x="78" y="173"/>
                  </a:lnTo>
                  <a:lnTo>
                    <a:pt x="58" y="182"/>
                  </a:lnTo>
                  <a:lnTo>
                    <a:pt x="41" y="191"/>
                  </a:lnTo>
                  <a:lnTo>
                    <a:pt x="27" y="199"/>
                  </a:lnTo>
                  <a:lnTo>
                    <a:pt x="15" y="205"/>
                  </a:lnTo>
                  <a:lnTo>
                    <a:pt x="7" y="210"/>
                  </a:lnTo>
                  <a:lnTo>
                    <a:pt x="3" y="213"/>
                  </a:lnTo>
                  <a:lnTo>
                    <a:pt x="0" y="214"/>
                  </a:lnTo>
                  <a:lnTo>
                    <a:pt x="66" y="748"/>
                  </a:lnTo>
                  <a:lnTo>
                    <a:pt x="25" y="759"/>
                  </a:lnTo>
                  <a:lnTo>
                    <a:pt x="57" y="853"/>
                  </a:lnTo>
                  <a:lnTo>
                    <a:pt x="127" y="834"/>
                  </a:lnTo>
                  <a:lnTo>
                    <a:pt x="128" y="837"/>
                  </a:lnTo>
                  <a:lnTo>
                    <a:pt x="133" y="846"/>
                  </a:lnTo>
                  <a:lnTo>
                    <a:pt x="141" y="857"/>
                  </a:lnTo>
                  <a:lnTo>
                    <a:pt x="153" y="872"/>
                  </a:lnTo>
                  <a:lnTo>
                    <a:pt x="169" y="888"/>
                  </a:lnTo>
                  <a:lnTo>
                    <a:pt x="190" y="904"/>
                  </a:lnTo>
                  <a:lnTo>
                    <a:pt x="214" y="919"/>
                  </a:lnTo>
                  <a:lnTo>
                    <a:pt x="244" y="932"/>
                  </a:lnTo>
                  <a:lnTo>
                    <a:pt x="267" y="939"/>
                  </a:lnTo>
                  <a:lnTo>
                    <a:pt x="289" y="942"/>
                  </a:lnTo>
                  <a:lnTo>
                    <a:pt x="309" y="944"/>
                  </a:lnTo>
                  <a:lnTo>
                    <a:pt x="329" y="943"/>
                  </a:lnTo>
                  <a:lnTo>
                    <a:pt x="347" y="939"/>
                  </a:lnTo>
                  <a:lnTo>
                    <a:pt x="364" y="934"/>
                  </a:lnTo>
                  <a:lnTo>
                    <a:pt x="379" y="926"/>
                  </a:lnTo>
                  <a:lnTo>
                    <a:pt x="394" y="917"/>
                  </a:lnTo>
                  <a:lnTo>
                    <a:pt x="407" y="906"/>
                  </a:lnTo>
                  <a:lnTo>
                    <a:pt x="419" y="894"/>
                  </a:lnTo>
                  <a:lnTo>
                    <a:pt x="431" y="879"/>
                  </a:lnTo>
                  <a:lnTo>
                    <a:pt x="441" y="864"/>
                  </a:lnTo>
                  <a:lnTo>
                    <a:pt x="451" y="848"/>
                  </a:lnTo>
                  <a:lnTo>
                    <a:pt x="461" y="830"/>
                  </a:lnTo>
                  <a:lnTo>
                    <a:pt x="470" y="812"/>
                  </a:lnTo>
                  <a:lnTo>
                    <a:pt x="478" y="794"/>
                  </a:lnTo>
                  <a:lnTo>
                    <a:pt x="506" y="786"/>
                  </a:lnTo>
                  <a:lnTo>
                    <a:pt x="535" y="779"/>
                  </a:lnTo>
                  <a:lnTo>
                    <a:pt x="569" y="773"/>
                  </a:lnTo>
                  <a:lnTo>
                    <a:pt x="602" y="767"/>
                  </a:lnTo>
                  <a:lnTo>
                    <a:pt x="636" y="763"/>
                  </a:lnTo>
                  <a:lnTo>
                    <a:pt x="671" y="758"/>
                  </a:lnTo>
                  <a:lnTo>
                    <a:pt x="705" y="755"/>
                  </a:lnTo>
                  <a:lnTo>
                    <a:pt x="738" y="752"/>
                  </a:lnTo>
                  <a:lnTo>
                    <a:pt x="769" y="750"/>
                  </a:lnTo>
                  <a:lnTo>
                    <a:pt x="798" y="748"/>
                  </a:lnTo>
                  <a:lnTo>
                    <a:pt x="825" y="746"/>
                  </a:lnTo>
                  <a:lnTo>
                    <a:pt x="848" y="746"/>
                  </a:lnTo>
                  <a:lnTo>
                    <a:pt x="867" y="748"/>
                  </a:lnTo>
                  <a:lnTo>
                    <a:pt x="881" y="749"/>
                  </a:lnTo>
                  <a:lnTo>
                    <a:pt x="891" y="751"/>
                  </a:lnTo>
                  <a:lnTo>
                    <a:pt x="894" y="753"/>
                  </a:lnTo>
                  <a:lnTo>
                    <a:pt x="903" y="778"/>
                  </a:lnTo>
                  <a:lnTo>
                    <a:pt x="914" y="800"/>
                  </a:lnTo>
                  <a:lnTo>
                    <a:pt x="930" y="818"/>
                  </a:lnTo>
                  <a:lnTo>
                    <a:pt x="948" y="832"/>
                  </a:lnTo>
                  <a:lnTo>
                    <a:pt x="967" y="844"/>
                  </a:lnTo>
                  <a:lnTo>
                    <a:pt x="989" y="851"/>
                  </a:lnTo>
                  <a:lnTo>
                    <a:pt x="1012" y="856"/>
                  </a:lnTo>
                  <a:lnTo>
                    <a:pt x="1035" y="857"/>
                  </a:lnTo>
                  <a:lnTo>
                    <a:pt x="1057" y="855"/>
                  </a:lnTo>
                  <a:lnTo>
                    <a:pt x="1080" y="851"/>
                  </a:lnTo>
                  <a:lnTo>
                    <a:pt x="1103" y="844"/>
                  </a:lnTo>
                  <a:lnTo>
                    <a:pt x="1123" y="833"/>
                  </a:lnTo>
                  <a:lnTo>
                    <a:pt x="1141" y="821"/>
                  </a:lnTo>
                  <a:lnTo>
                    <a:pt x="1158" y="806"/>
                  </a:lnTo>
                  <a:lnTo>
                    <a:pt x="1171" y="788"/>
                  </a:lnTo>
                  <a:lnTo>
                    <a:pt x="1181" y="768"/>
                  </a:lnTo>
                  <a:lnTo>
                    <a:pt x="1180" y="761"/>
                  </a:lnTo>
                  <a:lnTo>
                    <a:pt x="1184" y="755"/>
                  </a:lnTo>
                  <a:lnTo>
                    <a:pt x="1190" y="748"/>
                  </a:lnTo>
                  <a:lnTo>
                    <a:pt x="1201" y="740"/>
                  </a:lnTo>
                  <a:lnTo>
                    <a:pt x="1215" y="734"/>
                  </a:lnTo>
                  <a:lnTo>
                    <a:pt x="1231" y="728"/>
                  </a:lnTo>
                  <a:lnTo>
                    <a:pt x="1250" y="723"/>
                  </a:lnTo>
                  <a:lnTo>
                    <a:pt x="1270" y="718"/>
                  </a:lnTo>
                  <a:lnTo>
                    <a:pt x="1292" y="714"/>
                  </a:lnTo>
                  <a:lnTo>
                    <a:pt x="1316" y="711"/>
                  </a:lnTo>
                  <a:lnTo>
                    <a:pt x="1341" y="710"/>
                  </a:lnTo>
                  <a:lnTo>
                    <a:pt x="1366" y="709"/>
                  </a:lnTo>
                  <a:lnTo>
                    <a:pt x="1391" y="711"/>
                  </a:lnTo>
                  <a:lnTo>
                    <a:pt x="1416" y="714"/>
                  </a:lnTo>
                  <a:lnTo>
                    <a:pt x="1441" y="718"/>
                  </a:lnTo>
                  <a:lnTo>
                    <a:pt x="1464" y="725"/>
                  </a:lnTo>
                  <a:lnTo>
                    <a:pt x="1465" y="743"/>
                  </a:lnTo>
                  <a:lnTo>
                    <a:pt x="1474" y="762"/>
                  </a:lnTo>
                  <a:lnTo>
                    <a:pt x="1487" y="780"/>
                  </a:lnTo>
                  <a:lnTo>
                    <a:pt x="1505" y="797"/>
                  </a:lnTo>
                  <a:lnTo>
                    <a:pt x="1525" y="810"/>
                  </a:lnTo>
                  <a:lnTo>
                    <a:pt x="1547" y="817"/>
                  </a:lnTo>
                  <a:lnTo>
                    <a:pt x="1569" y="818"/>
                  </a:lnTo>
                  <a:lnTo>
                    <a:pt x="1590" y="81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99" name="Freeform 153"/>
            <p:cNvSpPr>
              <a:spLocks/>
            </p:cNvSpPr>
            <p:nvPr/>
          </p:nvSpPr>
          <p:spPr bwMode="auto">
            <a:xfrm>
              <a:off x="2551" y="2401"/>
              <a:ext cx="53" cy="15"/>
            </a:xfrm>
            <a:custGeom>
              <a:avLst/>
              <a:gdLst>
                <a:gd name="T0" fmla="*/ 0 w 531"/>
                <a:gd name="T1" fmla="*/ 0 h 147"/>
                <a:gd name="T2" fmla="*/ 0 w 531"/>
                <a:gd name="T3" fmla="*/ 0 h 147"/>
                <a:gd name="T4" fmla="*/ 0 w 531"/>
                <a:gd name="T5" fmla="*/ 0 h 147"/>
                <a:gd name="T6" fmla="*/ 0 w 531"/>
                <a:gd name="T7" fmla="*/ 0 h 147"/>
                <a:gd name="T8" fmla="*/ 0 w 531"/>
                <a:gd name="T9" fmla="*/ 0 h 147"/>
                <a:gd name="T10" fmla="*/ 0 w 531"/>
                <a:gd name="T11" fmla="*/ 0 h 147"/>
                <a:gd name="T12" fmla="*/ 0 w 531"/>
                <a:gd name="T13" fmla="*/ 0 h 147"/>
                <a:gd name="T14" fmla="*/ 0 w 531"/>
                <a:gd name="T15" fmla="*/ 0 h 1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531" h="147">
                  <a:moveTo>
                    <a:pt x="531" y="49"/>
                  </a:moveTo>
                  <a:lnTo>
                    <a:pt x="83" y="0"/>
                  </a:lnTo>
                  <a:lnTo>
                    <a:pt x="0" y="29"/>
                  </a:lnTo>
                  <a:lnTo>
                    <a:pt x="12" y="125"/>
                  </a:lnTo>
                  <a:lnTo>
                    <a:pt x="85" y="133"/>
                  </a:lnTo>
                  <a:lnTo>
                    <a:pt x="525" y="147"/>
                  </a:lnTo>
                  <a:lnTo>
                    <a:pt x="531" y="49"/>
                  </a:lnTo>
                  <a:close/>
                </a:path>
              </a:pathLst>
            </a:custGeom>
            <a:solidFill>
              <a:srgbClr val="BAE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0" name="Freeform 154"/>
            <p:cNvSpPr>
              <a:spLocks/>
            </p:cNvSpPr>
            <p:nvPr/>
          </p:nvSpPr>
          <p:spPr bwMode="auto">
            <a:xfrm>
              <a:off x="2534" y="2359"/>
              <a:ext cx="37" cy="19"/>
            </a:xfrm>
            <a:custGeom>
              <a:avLst/>
              <a:gdLst>
                <a:gd name="T0" fmla="*/ 0 w 370"/>
                <a:gd name="T1" fmla="*/ 0 h 184"/>
                <a:gd name="T2" fmla="*/ 0 w 370"/>
                <a:gd name="T3" fmla="*/ 0 h 184"/>
                <a:gd name="T4" fmla="*/ 0 w 370"/>
                <a:gd name="T5" fmla="*/ 0 h 184"/>
                <a:gd name="T6" fmla="*/ 0 w 370"/>
                <a:gd name="T7" fmla="*/ 0 h 184"/>
                <a:gd name="T8" fmla="*/ 0 w 370"/>
                <a:gd name="T9" fmla="*/ 0 h 184"/>
                <a:gd name="T10" fmla="*/ 0 w 370"/>
                <a:gd name="T11" fmla="*/ 0 h 18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70" h="184">
                  <a:moveTo>
                    <a:pt x="0" y="0"/>
                  </a:moveTo>
                  <a:lnTo>
                    <a:pt x="104" y="152"/>
                  </a:lnTo>
                  <a:lnTo>
                    <a:pt x="370" y="184"/>
                  </a:lnTo>
                  <a:lnTo>
                    <a:pt x="307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1" name="Freeform 155"/>
            <p:cNvSpPr>
              <a:spLocks/>
            </p:cNvSpPr>
            <p:nvPr/>
          </p:nvSpPr>
          <p:spPr bwMode="auto">
            <a:xfrm>
              <a:off x="2518" y="2349"/>
              <a:ext cx="36" cy="13"/>
            </a:xfrm>
            <a:custGeom>
              <a:avLst/>
              <a:gdLst>
                <a:gd name="T0" fmla="*/ 0 w 359"/>
                <a:gd name="T1" fmla="*/ 0 h 123"/>
                <a:gd name="T2" fmla="*/ 0 w 359"/>
                <a:gd name="T3" fmla="*/ 0 h 123"/>
                <a:gd name="T4" fmla="*/ 0 w 359"/>
                <a:gd name="T5" fmla="*/ 0 h 123"/>
                <a:gd name="T6" fmla="*/ 0 w 359"/>
                <a:gd name="T7" fmla="*/ 0 h 123"/>
                <a:gd name="T8" fmla="*/ 0 w 359"/>
                <a:gd name="T9" fmla="*/ 0 h 123"/>
                <a:gd name="T10" fmla="*/ 0 w 359"/>
                <a:gd name="T11" fmla="*/ 0 h 123"/>
                <a:gd name="T12" fmla="*/ 0 w 359"/>
                <a:gd name="T13" fmla="*/ 0 h 123"/>
                <a:gd name="T14" fmla="*/ 0 w 359"/>
                <a:gd name="T15" fmla="*/ 0 h 12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9" h="123">
                  <a:moveTo>
                    <a:pt x="359" y="123"/>
                  </a:moveTo>
                  <a:lnTo>
                    <a:pt x="148" y="75"/>
                  </a:lnTo>
                  <a:lnTo>
                    <a:pt x="56" y="8"/>
                  </a:lnTo>
                  <a:lnTo>
                    <a:pt x="18" y="8"/>
                  </a:lnTo>
                  <a:lnTo>
                    <a:pt x="0" y="0"/>
                  </a:lnTo>
                  <a:lnTo>
                    <a:pt x="318" y="67"/>
                  </a:lnTo>
                  <a:lnTo>
                    <a:pt x="359" y="1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2" name="Freeform 156"/>
            <p:cNvSpPr>
              <a:spLocks/>
            </p:cNvSpPr>
            <p:nvPr/>
          </p:nvSpPr>
          <p:spPr bwMode="auto">
            <a:xfrm>
              <a:off x="2559" y="2382"/>
              <a:ext cx="39" cy="22"/>
            </a:xfrm>
            <a:custGeom>
              <a:avLst/>
              <a:gdLst>
                <a:gd name="T0" fmla="*/ 0 w 396"/>
                <a:gd name="T1" fmla="*/ 0 h 219"/>
                <a:gd name="T2" fmla="*/ 0 w 396"/>
                <a:gd name="T3" fmla="*/ 0 h 219"/>
                <a:gd name="T4" fmla="*/ 0 w 396"/>
                <a:gd name="T5" fmla="*/ 0 h 219"/>
                <a:gd name="T6" fmla="*/ 0 w 396"/>
                <a:gd name="T7" fmla="*/ 0 h 219"/>
                <a:gd name="T8" fmla="*/ 0 w 396"/>
                <a:gd name="T9" fmla="*/ 0 h 219"/>
                <a:gd name="T10" fmla="*/ 0 w 396"/>
                <a:gd name="T11" fmla="*/ 0 h 219"/>
                <a:gd name="T12" fmla="*/ 0 w 396"/>
                <a:gd name="T13" fmla="*/ 0 h 21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96" h="219">
                  <a:moveTo>
                    <a:pt x="0" y="0"/>
                  </a:moveTo>
                  <a:lnTo>
                    <a:pt x="53" y="184"/>
                  </a:lnTo>
                  <a:lnTo>
                    <a:pt x="396" y="219"/>
                  </a:lnTo>
                  <a:lnTo>
                    <a:pt x="396" y="64"/>
                  </a:lnTo>
                  <a:lnTo>
                    <a:pt x="370" y="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3" name="Freeform 157"/>
            <p:cNvSpPr>
              <a:spLocks/>
            </p:cNvSpPr>
            <p:nvPr/>
          </p:nvSpPr>
          <p:spPr bwMode="auto">
            <a:xfrm>
              <a:off x="2545" y="2376"/>
              <a:ext cx="51" cy="9"/>
            </a:xfrm>
            <a:custGeom>
              <a:avLst/>
              <a:gdLst>
                <a:gd name="T0" fmla="*/ 0 w 510"/>
                <a:gd name="T1" fmla="*/ 0 h 88"/>
                <a:gd name="T2" fmla="*/ 0 w 510"/>
                <a:gd name="T3" fmla="*/ 0 h 88"/>
                <a:gd name="T4" fmla="*/ 0 w 510"/>
                <a:gd name="T5" fmla="*/ 0 h 88"/>
                <a:gd name="T6" fmla="*/ 0 w 510"/>
                <a:gd name="T7" fmla="*/ 0 h 88"/>
                <a:gd name="T8" fmla="*/ 0 w 510"/>
                <a:gd name="T9" fmla="*/ 0 h 88"/>
                <a:gd name="T10" fmla="*/ 0 w 510"/>
                <a:gd name="T11" fmla="*/ 0 h 88"/>
                <a:gd name="T12" fmla="*/ 0 w 510"/>
                <a:gd name="T13" fmla="*/ 0 h 8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510" h="88">
                  <a:moveTo>
                    <a:pt x="0" y="0"/>
                  </a:moveTo>
                  <a:lnTo>
                    <a:pt x="260" y="31"/>
                  </a:lnTo>
                  <a:lnTo>
                    <a:pt x="495" y="75"/>
                  </a:lnTo>
                  <a:lnTo>
                    <a:pt x="510" y="88"/>
                  </a:lnTo>
                  <a:lnTo>
                    <a:pt x="127" y="4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4" name="Freeform 158"/>
            <p:cNvSpPr>
              <a:spLocks/>
            </p:cNvSpPr>
            <p:nvPr/>
          </p:nvSpPr>
          <p:spPr bwMode="auto">
            <a:xfrm>
              <a:off x="2428" y="2348"/>
              <a:ext cx="134" cy="81"/>
            </a:xfrm>
            <a:custGeom>
              <a:avLst/>
              <a:gdLst>
                <a:gd name="T0" fmla="*/ 0 w 1340"/>
                <a:gd name="T1" fmla="*/ 0 h 813"/>
                <a:gd name="T2" fmla="*/ 0 w 1340"/>
                <a:gd name="T3" fmla="*/ 0 h 813"/>
                <a:gd name="T4" fmla="*/ 0 w 1340"/>
                <a:gd name="T5" fmla="*/ 0 h 813"/>
                <a:gd name="T6" fmla="*/ 0 w 1340"/>
                <a:gd name="T7" fmla="*/ 0 h 813"/>
                <a:gd name="T8" fmla="*/ 0 w 1340"/>
                <a:gd name="T9" fmla="*/ 0 h 813"/>
                <a:gd name="T10" fmla="*/ 0 w 1340"/>
                <a:gd name="T11" fmla="*/ 0 h 813"/>
                <a:gd name="T12" fmla="*/ 0 w 1340"/>
                <a:gd name="T13" fmla="*/ 0 h 813"/>
                <a:gd name="T14" fmla="*/ 0 w 1340"/>
                <a:gd name="T15" fmla="*/ 0 h 813"/>
                <a:gd name="T16" fmla="*/ 0 w 1340"/>
                <a:gd name="T17" fmla="*/ 0 h 813"/>
                <a:gd name="T18" fmla="*/ 0 w 1340"/>
                <a:gd name="T19" fmla="*/ 0 h 813"/>
                <a:gd name="T20" fmla="*/ 0 w 1340"/>
                <a:gd name="T21" fmla="*/ 0 h 813"/>
                <a:gd name="T22" fmla="*/ 0 w 1340"/>
                <a:gd name="T23" fmla="*/ 0 h 813"/>
                <a:gd name="T24" fmla="*/ 0 w 1340"/>
                <a:gd name="T25" fmla="*/ 0 h 813"/>
                <a:gd name="T26" fmla="*/ 0 w 1340"/>
                <a:gd name="T27" fmla="*/ 0 h 813"/>
                <a:gd name="T28" fmla="*/ 0 w 1340"/>
                <a:gd name="T29" fmla="*/ 0 h 813"/>
                <a:gd name="T30" fmla="*/ 0 w 1340"/>
                <a:gd name="T31" fmla="*/ 0 h 813"/>
                <a:gd name="T32" fmla="*/ 0 w 1340"/>
                <a:gd name="T33" fmla="*/ 0 h 813"/>
                <a:gd name="T34" fmla="*/ 0 w 1340"/>
                <a:gd name="T35" fmla="*/ 0 h 813"/>
                <a:gd name="T36" fmla="*/ 0 w 1340"/>
                <a:gd name="T37" fmla="*/ 0 h 813"/>
                <a:gd name="T38" fmla="*/ 0 w 1340"/>
                <a:gd name="T39" fmla="*/ 0 h 813"/>
                <a:gd name="T40" fmla="*/ 0 w 1340"/>
                <a:gd name="T41" fmla="*/ 0 h 813"/>
                <a:gd name="T42" fmla="*/ 0 w 1340"/>
                <a:gd name="T43" fmla="*/ 0 h 813"/>
                <a:gd name="T44" fmla="*/ 0 w 1340"/>
                <a:gd name="T45" fmla="*/ 0 h 813"/>
                <a:gd name="T46" fmla="*/ 0 w 1340"/>
                <a:gd name="T47" fmla="*/ 0 h 813"/>
                <a:gd name="T48" fmla="*/ 0 w 1340"/>
                <a:gd name="T49" fmla="*/ 0 h 813"/>
                <a:gd name="T50" fmla="*/ 0 w 1340"/>
                <a:gd name="T51" fmla="*/ 0 h 813"/>
                <a:gd name="T52" fmla="*/ 0 w 1340"/>
                <a:gd name="T53" fmla="*/ 0 h 813"/>
                <a:gd name="T54" fmla="*/ 0 w 1340"/>
                <a:gd name="T55" fmla="*/ 0 h 813"/>
                <a:gd name="T56" fmla="*/ 0 w 1340"/>
                <a:gd name="T57" fmla="*/ 0 h 813"/>
                <a:gd name="T58" fmla="*/ 0 w 1340"/>
                <a:gd name="T59" fmla="*/ 0 h 813"/>
                <a:gd name="T60" fmla="*/ 0 w 1340"/>
                <a:gd name="T61" fmla="*/ 0 h 813"/>
                <a:gd name="T62" fmla="*/ 0 w 1340"/>
                <a:gd name="T63" fmla="*/ 0 h 813"/>
                <a:gd name="T64" fmla="*/ 0 w 1340"/>
                <a:gd name="T65" fmla="*/ 0 h 813"/>
                <a:gd name="T66" fmla="*/ 0 w 1340"/>
                <a:gd name="T67" fmla="*/ 0 h 813"/>
                <a:gd name="T68" fmla="*/ 0 w 1340"/>
                <a:gd name="T69" fmla="*/ 0 h 813"/>
                <a:gd name="T70" fmla="*/ 0 w 1340"/>
                <a:gd name="T71" fmla="*/ 0 h 813"/>
                <a:gd name="T72" fmla="*/ 0 w 1340"/>
                <a:gd name="T73" fmla="*/ 0 h 813"/>
                <a:gd name="T74" fmla="*/ 0 w 1340"/>
                <a:gd name="T75" fmla="*/ 0 h 813"/>
                <a:gd name="T76" fmla="*/ 0 w 1340"/>
                <a:gd name="T77" fmla="*/ 0 h 813"/>
                <a:gd name="T78" fmla="*/ 0 w 1340"/>
                <a:gd name="T79" fmla="*/ 0 h 813"/>
                <a:gd name="T80" fmla="*/ 0 w 1340"/>
                <a:gd name="T81" fmla="*/ 0 h 813"/>
                <a:gd name="T82" fmla="*/ 0 w 1340"/>
                <a:gd name="T83" fmla="*/ 0 h 813"/>
                <a:gd name="T84" fmla="*/ 0 w 1340"/>
                <a:gd name="T85" fmla="*/ 0 h 813"/>
                <a:gd name="T86" fmla="*/ 0 w 1340"/>
                <a:gd name="T87" fmla="*/ 0 h 813"/>
                <a:gd name="T88" fmla="*/ 0 w 1340"/>
                <a:gd name="T89" fmla="*/ 0 h 813"/>
                <a:gd name="T90" fmla="*/ 0 w 1340"/>
                <a:gd name="T91" fmla="*/ 0 h 813"/>
                <a:gd name="T92" fmla="*/ 0 w 1340"/>
                <a:gd name="T93" fmla="*/ 0 h 813"/>
                <a:gd name="T94" fmla="*/ 0 w 1340"/>
                <a:gd name="T95" fmla="*/ 0 h 813"/>
                <a:gd name="T96" fmla="*/ 0 w 1340"/>
                <a:gd name="T97" fmla="*/ 0 h 813"/>
                <a:gd name="T98" fmla="*/ 0 w 1340"/>
                <a:gd name="T99" fmla="*/ 0 h 813"/>
                <a:gd name="T100" fmla="*/ 0 w 1340"/>
                <a:gd name="T101" fmla="*/ 0 h 813"/>
                <a:gd name="T102" fmla="*/ 0 w 1340"/>
                <a:gd name="T103" fmla="*/ 0 h 813"/>
                <a:gd name="T104" fmla="*/ 0 w 1340"/>
                <a:gd name="T105" fmla="*/ 0 h 813"/>
                <a:gd name="T106" fmla="*/ 0 w 1340"/>
                <a:gd name="T107" fmla="*/ 0 h 813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1340" h="813">
                  <a:moveTo>
                    <a:pt x="1172" y="309"/>
                  </a:moveTo>
                  <a:lnTo>
                    <a:pt x="1153" y="285"/>
                  </a:lnTo>
                  <a:lnTo>
                    <a:pt x="1009" y="78"/>
                  </a:lnTo>
                  <a:lnTo>
                    <a:pt x="939" y="34"/>
                  </a:lnTo>
                  <a:lnTo>
                    <a:pt x="902" y="34"/>
                  </a:lnTo>
                  <a:lnTo>
                    <a:pt x="856" y="0"/>
                  </a:lnTo>
                  <a:lnTo>
                    <a:pt x="854" y="0"/>
                  </a:lnTo>
                  <a:lnTo>
                    <a:pt x="850" y="0"/>
                  </a:lnTo>
                  <a:lnTo>
                    <a:pt x="841" y="1"/>
                  </a:lnTo>
                  <a:lnTo>
                    <a:pt x="829" y="1"/>
                  </a:lnTo>
                  <a:lnTo>
                    <a:pt x="813" y="2"/>
                  </a:lnTo>
                  <a:lnTo>
                    <a:pt x="794" y="3"/>
                  </a:lnTo>
                  <a:lnTo>
                    <a:pt x="771" y="5"/>
                  </a:lnTo>
                  <a:lnTo>
                    <a:pt x="745" y="7"/>
                  </a:lnTo>
                  <a:lnTo>
                    <a:pt x="717" y="10"/>
                  </a:lnTo>
                  <a:lnTo>
                    <a:pt x="684" y="14"/>
                  </a:lnTo>
                  <a:lnTo>
                    <a:pt x="649" y="18"/>
                  </a:lnTo>
                  <a:lnTo>
                    <a:pt x="610" y="24"/>
                  </a:lnTo>
                  <a:lnTo>
                    <a:pt x="568" y="30"/>
                  </a:lnTo>
                  <a:lnTo>
                    <a:pt x="524" y="37"/>
                  </a:lnTo>
                  <a:lnTo>
                    <a:pt x="475" y="46"/>
                  </a:lnTo>
                  <a:lnTo>
                    <a:pt x="424" y="55"/>
                  </a:lnTo>
                  <a:lnTo>
                    <a:pt x="373" y="65"/>
                  </a:lnTo>
                  <a:lnTo>
                    <a:pt x="326" y="76"/>
                  </a:lnTo>
                  <a:lnTo>
                    <a:pt x="280" y="88"/>
                  </a:lnTo>
                  <a:lnTo>
                    <a:pt x="239" y="101"/>
                  </a:lnTo>
                  <a:lnTo>
                    <a:pt x="201" y="114"/>
                  </a:lnTo>
                  <a:lnTo>
                    <a:pt x="166" y="126"/>
                  </a:lnTo>
                  <a:lnTo>
                    <a:pt x="135" y="140"/>
                  </a:lnTo>
                  <a:lnTo>
                    <a:pt x="106" y="152"/>
                  </a:lnTo>
                  <a:lnTo>
                    <a:pt x="82" y="163"/>
                  </a:lnTo>
                  <a:lnTo>
                    <a:pt x="60" y="174"/>
                  </a:lnTo>
                  <a:lnTo>
                    <a:pt x="42" y="184"/>
                  </a:lnTo>
                  <a:lnTo>
                    <a:pt x="26" y="193"/>
                  </a:lnTo>
                  <a:lnTo>
                    <a:pt x="15" y="199"/>
                  </a:lnTo>
                  <a:lnTo>
                    <a:pt x="6" y="205"/>
                  </a:lnTo>
                  <a:lnTo>
                    <a:pt x="2" y="208"/>
                  </a:lnTo>
                  <a:lnTo>
                    <a:pt x="0" y="209"/>
                  </a:lnTo>
                  <a:lnTo>
                    <a:pt x="85" y="813"/>
                  </a:lnTo>
                  <a:lnTo>
                    <a:pt x="123" y="802"/>
                  </a:lnTo>
                  <a:lnTo>
                    <a:pt x="121" y="795"/>
                  </a:lnTo>
                  <a:lnTo>
                    <a:pt x="115" y="777"/>
                  </a:lnTo>
                  <a:lnTo>
                    <a:pt x="110" y="751"/>
                  </a:lnTo>
                  <a:lnTo>
                    <a:pt x="108" y="720"/>
                  </a:lnTo>
                  <a:lnTo>
                    <a:pt x="113" y="687"/>
                  </a:lnTo>
                  <a:lnTo>
                    <a:pt x="127" y="658"/>
                  </a:lnTo>
                  <a:lnTo>
                    <a:pt x="154" y="633"/>
                  </a:lnTo>
                  <a:lnTo>
                    <a:pt x="196" y="618"/>
                  </a:lnTo>
                  <a:lnTo>
                    <a:pt x="242" y="614"/>
                  </a:lnTo>
                  <a:lnTo>
                    <a:pt x="280" y="619"/>
                  </a:lnTo>
                  <a:lnTo>
                    <a:pt x="310" y="631"/>
                  </a:lnTo>
                  <a:lnTo>
                    <a:pt x="332" y="648"/>
                  </a:lnTo>
                  <a:lnTo>
                    <a:pt x="349" y="665"/>
                  </a:lnTo>
                  <a:lnTo>
                    <a:pt x="359" y="680"/>
                  </a:lnTo>
                  <a:lnTo>
                    <a:pt x="364" y="693"/>
                  </a:lnTo>
                  <a:lnTo>
                    <a:pt x="367" y="697"/>
                  </a:lnTo>
                  <a:lnTo>
                    <a:pt x="844" y="620"/>
                  </a:lnTo>
                  <a:lnTo>
                    <a:pt x="879" y="645"/>
                  </a:lnTo>
                  <a:lnTo>
                    <a:pt x="881" y="641"/>
                  </a:lnTo>
                  <a:lnTo>
                    <a:pt x="883" y="633"/>
                  </a:lnTo>
                  <a:lnTo>
                    <a:pt x="886" y="621"/>
                  </a:lnTo>
                  <a:lnTo>
                    <a:pt x="891" y="606"/>
                  </a:lnTo>
                  <a:lnTo>
                    <a:pt x="896" y="588"/>
                  </a:lnTo>
                  <a:lnTo>
                    <a:pt x="904" y="572"/>
                  </a:lnTo>
                  <a:lnTo>
                    <a:pt x="912" y="556"/>
                  </a:lnTo>
                  <a:lnTo>
                    <a:pt x="920" y="542"/>
                  </a:lnTo>
                  <a:lnTo>
                    <a:pt x="930" y="531"/>
                  </a:lnTo>
                  <a:lnTo>
                    <a:pt x="944" y="522"/>
                  </a:lnTo>
                  <a:lnTo>
                    <a:pt x="959" y="515"/>
                  </a:lnTo>
                  <a:lnTo>
                    <a:pt x="977" y="511"/>
                  </a:lnTo>
                  <a:lnTo>
                    <a:pt x="998" y="511"/>
                  </a:lnTo>
                  <a:lnTo>
                    <a:pt x="1022" y="514"/>
                  </a:lnTo>
                  <a:lnTo>
                    <a:pt x="1050" y="522"/>
                  </a:lnTo>
                  <a:lnTo>
                    <a:pt x="1082" y="534"/>
                  </a:lnTo>
                  <a:lnTo>
                    <a:pt x="1111" y="551"/>
                  </a:lnTo>
                  <a:lnTo>
                    <a:pt x="1132" y="570"/>
                  </a:lnTo>
                  <a:lnTo>
                    <a:pt x="1146" y="590"/>
                  </a:lnTo>
                  <a:lnTo>
                    <a:pt x="1155" y="610"/>
                  </a:lnTo>
                  <a:lnTo>
                    <a:pt x="1161" y="628"/>
                  </a:lnTo>
                  <a:lnTo>
                    <a:pt x="1163" y="643"/>
                  </a:lnTo>
                  <a:lnTo>
                    <a:pt x="1163" y="652"/>
                  </a:lnTo>
                  <a:lnTo>
                    <a:pt x="1163" y="656"/>
                  </a:lnTo>
                  <a:lnTo>
                    <a:pt x="1220" y="656"/>
                  </a:lnTo>
                  <a:lnTo>
                    <a:pt x="1220" y="545"/>
                  </a:lnTo>
                  <a:lnTo>
                    <a:pt x="1313" y="520"/>
                  </a:lnTo>
                  <a:lnTo>
                    <a:pt x="1340" y="525"/>
                  </a:lnTo>
                  <a:lnTo>
                    <a:pt x="1338" y="518"/>
                  </a:lnTo>
                  <a:lnTo>
                    <a:pt x="1333" y="498"/>
                  </a:lnTo>
                  <a:lnTo>
                    <a:pt x="1325" y="471"/>
                  </a:lnTo>
                  <a:lnTo>
                    <a:pt x="1315" y="438"/>
                  </a:lnTo>
                  <a:lnTo>
                    <a:pt x="1310" y="421"/>
                  </a:lnTo>
                  <a:lnTo>
                    <a:pt x="1305" y="402"/>
                  </a:lnTo>
                  <a:lnTo>
                    <a:pt x="1298" y="386"/>
                  </a:lnTo>
                  <a:lnTo>
                    <a:pt x="1293" y="371"/>
                  </a:lnTo>
                  <a:lnTo>
                    <a:pt x="1288" y="357"/>
                  </a:lnTo>
                  <a:lnTo>
                    <a:pt x="1284" y="347"/>
                  </a:lnTo>
                  <a:lnTo>
                    <a:pt x="1282" y="340"/>
                  </a:lnTo>
                  <a:lnTo>
                    <a:pt x="1281" y="338"/>
                  </a:lnTo>
                  <a:lnTo>
                    <a:pt x="1172" y="30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5" name="Freeform 159"/>
            <p:cNvSpPr>
              <a:spLocks/>
            </p:cNvSpPr>
            <p:nvPr/>
          </p:nvSpPr>
          <p:spPr bwMode="auto">
            <a:xfrm>
              <a:off x="2427" y="2348"/>
              <a:ext cx="88" cy="78"/>
            </a:xfrm>
            <a:custGeom>
              <a:avLst/>
              <a:gdLst>
                <a:gd name="T0" fmla="*/ 0 w 880"/>
                <a:gd name="T1" fmla="*/ 0 h 778"/>
                <a:gd name="T2" fmla="*/ 0 w 880"/>
                <a:gd name="T3" fmla="*/ 0 h 778"/>
                <a:gd name="T4" fmla="*/ 0 w 880"/>
                <a:gd name="T5" fmla="*/ 0 h 778"/>
                <a:gd name="T6" fmla="*/ 0 w 880"/>
                <a:gd name="T7" fmla="*/ 0 h 778"/>
                <a:gd name="T8" fmla="*/ 0 w 880"/>
                <a:gd name="T9" fmla="*/ 0 h 778"/>
                <a:gd name="T10" fmla="*/ 0 w 880"/>
                <a:gd name="T11" fmla="*/ 0 h 778"/>
                <a:gd name="T12" fmla="*/ 0 w 880"/>
                <a:gd name="T13" fmla="*/ 0 h 778"/>
                <a:gd name="T14" fmla="*/ 0 w 880"/>
                <a:gd name="T15" fmla="*/ 0 h 778"/>
                <a:gd name="T16" fmla="*/ 0 w 880"/>
                <a:gd name="T17" fmla="*/ 0 h 778"/>
                <a:gd name="T18" fmla="*/ 0 w 880"/>
                <a:gd name="T19" fmla="*/ 0 h 778"/>
                <a:gd name="T20" fmla="*/ 0 w 880"/>
                <a:gd name="T21" fmla="*/ 0 h 778"/>
                <a:gd name="T22" fmla="*/ 0 w 880"/>
                <a:gd name="T23" fmla="*/ 0 h 778"/>
                <a:gd name="T24" fmla="*/ 0 w 880"/>
                <a:gd name="T25" fmla="*/ 0 h 778"/>
                <a:gd name="T26" fmla="*/ 0 w 880"/>
                <a:gd name="T27" fmla="*/ 0 h 778"/>
                <a:gd name="T28" fmla="*/ 0 w 880"/>
                <a:gd name="T29" fmla="*/ 0 h 778"/>
                <a:gd name="T30" fmla="*/ 0 w 880"/>
                <a:gd name="T31" fmla="*/ 0 h 778"/>
                <a:gd name="T32" fmla="*/ 0 w 880"/>
                <a:gd name="T33" fmla="*/ 0 h 778"/>
                <a:gd name="T34" fmla="*/ 0 w 880"/>
                <a:gd name="T35" fmla="*/ 0 h 778"/>
                <a:gd name="T36" fmla="*/ 0 w 880"/>
                <a:gd name="T37" fmla="*/ 0 h 778"/>
                <a:gd name="T38" fmla="*/ 0 w 880"/>
                <a:gd name="T39" fmla="*/ 0 h 778"/>
                <a:gd name="T40" fmla="*/ 0 w 880"/>
                <a:gd name="T41" fmla="*/ 0 h 778"/>
                <a:gd name="T42" fmla="*/ 0 w 880"/>
                <a:gd name="T43" fmla="*/ 0 h 778"/>
                <a:gd name="T44" fmla="*/ 0 w 880"/>
                <a:gd name="T45" fmla="*/ 0 h 778"/>
                <a:gd name="T46" fmla="*/ 0 w 880"/>
                <a:gd name="T47" fmla="*/ 0 h 778"/>
                <a:gd name="T48" fmla="*/ 0 w 880"/>
                <a:gd name="T49" fmla="*/ 0 h 778"/>
                <a:gd name="T50" fmla="*/ 0 w 880"/>
                <a:gd name="T51" fmla="*/ 0 h 778"/>
                <a:gd name="T52" fmla="*/ 0 w 880"/>
                <a:gd name="T53" fmla="*/ 0 h 778"/>
                <a:gd name="T54" fmla="*/ 0 w 880"/>
                <a:gd name="T55" fmla="*/ 0 h 778"/>
                <a:gd name="T56" fmla="*/ 0 w 880"/>
                <a:gd name="T57" fmla="*/ 0 h 778"/>
                <a:gd name="T58" fmla="*/ 0 w 880"/>
                <a:gd name="T59" fmla="*/ 0 h 778"/>
                <a:gd name="T60" fmla="*/ 0 w 880"/>
                <a:gd name="T61" fmla="*/ 0 h 778"/>
                <a:gd name="T62" fmla="*/ 0 w 880"/>
                <a:gd name="T63" fmla="*/ 0 h 778"/>
                <a:gd name="T64" fmla="*/ 0 w 880"/>
                <a:gd name="T65" fmla="*/ 0 h 778"/>
                <a:gd name="T66" fmla="*/ 0 w 880"/>
                <a:gd name="T67" fmla="*/ 0 h 778"/>
                <a:gd name="T68" fmla="*/ 0 w 880"/>
                <a:gd name="T69" fmla="*/ 0 h 778"/>
                <a:gd name="T70" fmla="*/ 0 w 880"/>
                <a:gd name="T71" fmla="*/ 0 h 778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80" h="778">
                  <a:moveTo>
                    <a:pt x="867" y="0"/>
                  </a:moveTo>
                  <a:lnTo>
                    <a:pt x="880" y="645"/>
                  </a:lnTo>
                  <a:lnTo>
                    <a:pt x="878" y="645"/>
                  </a:lnTo>
                  <a:lnTo>
                    <a:pt x="871" y="645"/>
                  </a:lnTo>
                  <a:lnTo>
                    <a:pt x="859" y="646"/>
                  </a:lnTo>
                  <a:lnTo>
                    <a:pt x="844" y="646"/>
                  </a:lnTo>
                  <a:lnTo>
                    <a:pt x="826" y="647"/>
                  </a:lnTo>
                  <a:lnTo>
                    <a:pt x="803" y="648"/>
                  </a:lnTo>
                  <a:lnTo>
                    <a:pt x="779" y="650"/>
                  </a:lnTo>
                  <a:lnTo>
                    <a:pt x="751" y="651"/>
                  </a:lnTo>
                  <a:lnTo>
                    <a:pt x="721" y="654"/>
                  </a:lnTo>
                  <a:lnTo>
                    <a:pt x="689" y="656"/>
                  </a:lnTo>
                  <a:lnTo>
                    <a:pt x="656" y="659"/>
                  </a:lnTo>
                  <a:lnTo>
                    <a:pt x="622" y="663"/>
                  </a:lnTo>
                  <a:lnTo>
                    <a:pt x="585" y="667"/>
                  </a:lnTo>
                  <a:lnTo>
                    <a:pt x="550" y="671"/>
                  </a:lnTo>
                  <a:lnTo>
                    <a:pt x="512" y="676"/>
                  </a:lnTo>
                  <a:lnTo>
                    <a:pt x="475" y="682"/>
                  </a:lnTo>
                  <a:lnTo>
                    <a:pt x="439" y="689"/>
                  </a:lnTo>
                  <a:lnTo>
                    <a:pt x="402" y="696"/>
                  </a:lnTo>
                  <a:lnTo>
                    <a:pt x="367" y="703"/>
                  </a:lnTo>
                  <a:lnTo>
                    <a:pt x="331" y="711"/>
                  </a:lnTo>
                  <a:lnTo>
                    <a:pt x="298" y="719"/>
                  </a:lnTo>
                  <a:lnTo>
                    <a:pt x="266" y="726"/>
                  </a:lnTo>
                  <a:lnTo>
                    <a:pt x="236" y="735"/>
                  </a:lnTo>
                  <a:lnTo>
                    <a:pt x="207" y="743"/>
                  </a:lnTo>
                  <a:lnTo>
                    <a:pt x="182" y="750"/>
                  </a:lnTo>
                  <a:lnTo>
                    <a:pt x="158" y="756"/>
                  </a:lnTo>
                  <a:lnTo>
                    <a:pt x="138" y="762"/>
                  </a:lnTo>
                  <a:lnTo>
                    <a:pt x="120" y="768"/>
                  </a:lnTo>
                  <a:lnTo>
                    <a:pt x="105" y="772"/>
                  </a:lnTo>
                  <a:lnTo>
                    <a:pt x="95" y="775"/>
                  </a:lnTo>
                  <a:lnTo>
                    <a:pt x="89" y="777"/>
                  </a:lnTo>
                  <a:lnTo>
                    <a:pt x="87" y="778"/>
                  </a:lnTo>
                  <a:lnTo>
                    <a:pt x="0" y="207"/>
                  </a:lnTo>
                  <a:lnTo>
                    <a:pt x="1" y="206"/>
                  </a:lnTo>
                  <a:lnTo>
                    <a:pt x="6" y="203"/>
                  </a:lnTo>
                  <a:lnTo>
                    <a:pt x="13" y="198"/>
                  </a:lnTo>
                  <a:lnTo>
                    <a:pt x="25" y="192"/>
                  </a:lnTo>
                  <a:lnTo>
                    <a:pt x="38" y="185"/>
                  </a:lnTo>
                  <a:lnTo>
                    <a:pt x="54" y="175"/>
                  </a:lnTo>
                  <a:lnTo>
                    <a:pt x="76" y="165"/>
                  </a:lnTo>
                  <a:lnTo>
                    <a:pt x="99" y="155"/>
                  </a:lnTo>
                  <a:lnTo>
                    <a:pt x="124" y="144"/>
                  </a:lnTo>
                  <a:lnTo>
                    <a:pt x="154" y="131"/>
                  </a:lnTo>
                  <a:lnTo>
                    <a:pt x="187" y="119"/>
                  </a:lnTo>
                  <a:lnTo>
                    <a:pt x="224" y="107"/>
                  </a:lnTo>
                  <a:lnTo>
                    <a:pt x="263" y="95"/>
                  </a:lnTo>
                  <a:lnTo>
                    <a:pt x="306" y="83"/>
                  </a:lnTo>
                  <a:lnTo>
                    <a:pt x="352" y="72"/>
                  </a:lnTo>
                  <a:lnTo>
                    <a:pt x="402" y="61"/>
                  </a:lnTo>
                  <a:lnTo>
                    <a:pt x="453" y="51"/>
                  </a:lnTo>
                  <a:lnTo>
                    <a:pt x="501" y="42"/>
                  </a:lnTo>
                  <a:lnTo>
                    <a:pt x="547" y="34"/>
                  </a:lnTo>
                  <a:lnTo>
                    <a:pt x="592" y="28"/>
                  </a:lnTo>
                  <a:lnTo>
                    <a:pt x="633" y="22"/>
                  </a:lnTo>
                  <a:lnTo>
                    <a:pt x="670" y="17"/>
                  </a:lnTo>
                  <a:lnTo>
                    <a:pt x="706" y="13"/>
                  </a:lnTo>
                  <a:lnTo>
                    <a:pt x="738" y="10"/>
                  </a:lnTo>
                  <a:lnTo>
                    <a:pt x="767" y="7"/>
                  </a:lnTo>
                  <a:lnTo>
                    <a:pt x="792" y="5"/>
                  </a:lnTo>
                  <a:lnTo>
                    <a:pt x="814" y="3"/>
                  </a:lnTo>
                  <a:lnTo>
                    <a:pt x="833" y="2"/>
                  </a:lnTo>
                  <a:lnTo>
                    <a:pt x="848" y="1"/>
                  </a:lnTo>
                  <a:lnTo>
                    <a:pt x="858" y="0"/>
                  </a:lnTo>
                  <a:lnTo>
                    <a:pt x="864" y="0"/>
                  </a:lnTo>
                  <a:lnTo>
                    <a:pt x="867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6" name="Freeform 160"/>
            <p:cNvSpPr>
              <a:spLocks/>
            </p:cNvSpPr>
            <p:nvPr/>
          </p:nvSpPr>
          <p:spPr bwMode="auto">
            <a:xfrm>
              <a:off x="2431" y="2420"/>
              <a:ext cx="11" cy="11"/>
            </a:xfrm>
            <a:custGeom>
              <a:avLst/>
              <a:gdLst>
                <a:gd name="T0" fmla="*/ 0 w 111"/>
                <a:gd name="T1" fmla="*/ 0 h 108"/>
                <a:gd name="T2" fmla="*/ 0 w 111"/>
                <a:gd name="T3" fmla="*/ 0 h 108"/>
                <a:gd name="T4" fmla="*/ 0 w 111"/>
                <a:gd name="T5" fmla="*/ 0 h 108"/>
                <a:gd name="T6" fmla="*/ 0 w 111"/>
                <a:gd name="T7" fmla="*/ 0 h 108"/>
                <a:gd name="T8" fmla="*/ 0 w 111"/>
                <a:gd name="T9" fmla="*/ 0 h 108"/>
                <a:gd name="T10" fmla="*/ 0 w 111"/>
                <a:gd name="T11" fmla="*/ 0 h 10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11" h="108">
                  <a:moveTo>
                    <a:pt x="0" y="30"/>
                  </a:moveTo>
                  <a:lnTo>
                    <a:pt x="79" y="0"/>
                  </a:lnTo>
                  <a:lnTo>
                    <a:pt x="111" y="90"/>
                  </a:lnTo>
                  <a:lnTo>
                    <a:pt x="22" y="108"/>
                  </a:lnTo>
                  <a:lnTo>
                    <a:pt x="0" y="3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7" name="Freeform 161"/>
            <p:cNvSpPr>
              <a:spLocks/>
            </p:cNvSpPr>
            <p:nvPr/>
          </p:nvSpPr>
          <p:spPr bwMode="auto">
            <a:xfrm>
              <a:off x="2553" y="2403"/>
              <a:ext cx="7" cy="11"/>
            </a:xfrm>
            <a:custGeom>
              <a:avLst/>
              <a:gdLst>
                <a:gd name="T0" fmla="*/ 0 w 67"/>
                <a:gd name="T1" fmla="*/ 0 h 114"/>
                <a:gd name="T2" fmla="*/ 0 w 67"/>
                <a:gd name="T3" fmla="*/ 0 h 114"/>
                <a:gd name="T4" fmla="*/ 0 w 67"/>
                <a:gd name="T5" fmla="*/ 0 h 114"/>
                <a:gd name="T6" fmla="*/ 0 w 67"/>
                <a:gd name="T7" fmla="*/ 0 h 114"/>
                <a:gd name="T8" fmla="*/ 0 w 67"/>
                <a:gd name="T9" fmla="*/ 0 h 114"/>
                <a:gd name="T10" fmla="*/ 0 w 67"/>
                <a:gd name="T11" fmla="*/ 0 h 114"/>
                <a:gd name="T12" fmla="*/ 0 w 67"/>
                <a:gd name="T13" fmla="*/ 0 h 114"/>
                <a:gd name="T14" fmla="*/ 0 w 67"/>
                <a:gd name="T15" fmla="*/ 0 h 114"/>
                <a:gd name="T16" fmla="*/ 0 w 67"/>
                <a:gd name="T17" fmla="*/ 0 h 1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67" h="114">
                  <a:moveTo>
                    <a:pt x="67" y="0"/>
                  </a:moveTo>
                  <a:lnTo>
                    <a:pt x="67" y="114"/>
                  </a:lnTo>
                  <a:lnTo>
                    <a:pt x="4" y="102"/>
                  </a:lnTo>
                  <a:lnTo>
                    <a:pt x="41" y="79"/>
                  </a:lnTo>
                  <a:lnTo>
                    <a:pt x="7" y="67"/>
                  </a:lnTo>
                  <a:lnTo>
                    <a:pt x="39" y="46"/>
                  </a:lnTo>
                  <a:lnTo>
                    <a:pt x="0" y="26"/>
                  </a:lnTo>
                  <a:lnTo>
                    <a:pt x="6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8" name="Freeform 162"/>
            <p:cNvSpPr>
              <a:spLocks/>
            </p:cNvSpPr>
            <p:nvPr/>
          </p:nvSpPr>
          <p:spPr bwMode="auto">
            <a:xfrm>
              <a:off x="2515" y="2348"/>
              <a:ext cx="3" cy="64"/>
            </a:xfrm>
            <a:custGeom>
              <a:avLst/>
              <a:gdLst>
                <a:gd name="T0" fmla="*/ 0 w 38"/>
                <a:gd name="T1" fmla="*/ 0 h 638"/>
                <a:gd name="T2" fmla="*/ 0 w 38"/>
                <a:gd name="T3" fmla="*/ 0 h 638"/>
                <a:gd name="T4" fmla="*/ 0 w 38"/>
                <a:gd name="T5" fmla="*/ 0 h 638"/>
                <a:gd name="T6" fmla="*/ 0 w 38"/>
                <a:gd name="T7" fmla="*/ 0 h 638"/>
                <a:gd name="T8" fmla="*/ 0 w 38"/>
                <a:gd name="T9" fmla="*/ 0 h 638"/>
                <a:gd name="T10" fmla="*/ 0 w 38"/>
                <a:gd name="T11" fmla="*/ 0 h 63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" h="638">
                  <a:moveTo>
                    <a:pt x="0" y="0"/>
                  </a:moveTo>
                  <a:lnTo>
                    <a:pt x="13" y="638"/>
                  </a:lnTo>
                  <a:lnTo>
                    <a:pt x="38" y="638"/>
                  </a:lnTo>
                  <a:lnTo>
                    <a:pt x="31" y="2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09" name="Freeform 163"/>
            <p:cNvSpPr>
              <a:spLocks/>
            </p:cNvSpPr>
            <p:nvPr/>
          </p:nvSpPr>
          <p:spPr bwMode="auto">
            <a:xfrm>
              <a:off x="2522" y="2406"/>
              <a:ext cx="16" cy="19"/>
            </a:xfrm>
            <a:custGeom>
              <a:avLst/>
              <a:gdLst>
                <a:gd name="T0" fmla="*/ 0 w 162"/>
                <a:gd name="T1" fmla="*/ 0 h 190"/>
                <a:gd name="T2" fmla="*/ 0 w 162"/>
                <a:gd name="T3" fmla="*/ 0 h 190"/>
                <a:gd name="T4" fmla="*/ 0 w 162"/>
                <a:gd name="T5" fmla="*/ 0 h 190"/>
                <a:gd name="T6" fmla="*/ 0 w 162"/>
                <a:gd name="T7" fmla="*/ 0 h 190"/>
                <a:gd name="T8" fmla="*/ 0 w 162"/>
                <a:gd name="T9" fmla="*/ 0 h 190"/>
                <a:gd name="T10" fmla="*/ 0 w 162"/>
                <a:gd name="T11" fmla="*/ 0 h 190"/>
                <a:gd name="T12" fmla="*/ 0 w 162"/>
                <a:gd name="T13" fmla="*/ 0 h 190"/>
                <a:gd name="T14" fmla="*/ 0 w 162"/>
                <a:gd name="T15" fmla="*/ 0 h 190"/>
                <a:gd name="T16" fmla="*/ 0 w 162"/>
                <a:gd name="T17" fmla="*/ 0 h 190"/>
                <a:gd name="T18" fmla="*/ 0 w 162"/>
                <a:gd name="T19" fmla="*/ 0 h 190"/>
                <a:gd name="T20" fmla="*/ 0 w 162"/>
                <a:gd name="T21" fmla="*/ 0 h 190"/>
                <a:gd name="T22" fmla="*/ 0 w 162"/>
                <a:gd name="T23" fmla="*/ 0 h 190"/>
                <a:gd name="T24" fmla="*/ 0 w 162"/>
                <a:gd name="T25" fmla="*/ 0 h 190"/>
                <a:gd name="T26" fmla="*/ 0 w 162"/>
                <a:gd name="T27" fmla="*/ 0 h 190"/>
                <a:gd name="T28" fmla="*/ 0 w 162"/>
                <a:gd name="T29" fmla="*/ 0 h 190"/>
                <a:gd name="T30" fmla="*/ 0 w 162"/>
                <a:gd name="T31" fmla="*/ 0 h 190"/>
                <a:gd name="T32" fmla="*/ 0 w 162"/>
                <a:gd name="T33" fmla="*/ 0 h 190"/>
                <a:gd name="T34" fmla="*/ 0 w 162"/>
                <a:gd name="T35" fmla="*/ 0 h 190"/>
                <a:gd name="T36" fmla="*/ 0 w 162"/>
                <a:gd name="T37" fmla="*/ 0 h 190"/>
                <a:gd name="T38" fmla="*/ 0 w 162"/>
                <a:gd name="T39" fmla="*/ 0 h 190"/>
                <a:gd name="T40" fmla="*/ 0 w 162"/>
                <a:gd name="T41" fmla="*/ 0 h 190"/>
                <a:gd name="T42" fmla="*/ 0 w 162"/>
                <a:gd name="T43" fmla="*/ 0 h 190"/>
                <a:gd name="T44" fmla="*/ 0 w 162"/>
                <a:gd name="T45" fmla="*/ 0 h 190"/>
                <a:gd name="T46" fmla="*/ 0 w 162"/>
                <a:gd name="T47" fmla="*/ 0 h 190"/>
                <a:gd name="T48" fmla="*/ 0 w 162"/>
                <a:gd name="T49" fmla="*/ 0 h 190"/>
                <a:gd name="T50" fmla="*/ 0 w 162"/>
                <a:gd name="T51" fmla="*/ 0 h 190"/>
                <a:gd name="T52" fmla="*/ 0 w 162"/>
                <a:gd name="T53" fmla="*/ 0 h 190"/>
                <a:gd name="T54" fmla="*/ 0 w 162"/>
                <a:gd name="T55" fmla="*/ 0 h 190"/>
                <a:gd name="T56" fmla="*/ 0 w 162"/>
                <a:gd name="T57" fmla="*/ 0 h 190"/>
                <a:gd name="T58" fmla="*/ 0 w 162"/>
                <a:gd name="T59" fmla="*/ 0 h 190"/>
                <a:gd name="T60" fmla="*/ 0 w 162"/>
                <a:gd name="T61" fmla="*/ 0 h 190"/>
                <a:gd name="T62" fmla="*/ 0 w 162"/>
                <a:gd name="T63" fmla="*/ 0 h 190"/>
                <a:gd name="T64" fmla="*/ 0 w 162"/>
                <a:gd name="T65" fmla="*/ 0 h 190"/>
                <a:gd name="T66" fmla="*/ 0 w 162"/>
                <a:gd name="T67" fmla="*/ 0 h 190"/>
                <a:gd name="T68" fmla="*/ 0 w 162"/>
                <a:gd name="T69" fmla="*/ 0 h 19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62" h="190">
                  <a:moveTo>
                    <a:pt x="81" y="0"/>
                  </a:moveTo>
                  <a:lnTo>
                    <a:pt x="65" y="2"/>
                  </a:lnTo>
                  <a:lnTo>
                    <a:pt x="50" y="7"/>
                  </a:lnTo>
                  <a:lnTo>
                    <a:pt x="36" y="16"/>
                  </a:lnTo>
                  <a:lnTo>
                    <a:pt x="25" y="28"/>
                  </a:lnTo>
                  <a:lnTo>
                    <a:pt x="15" y="42"/>
                  </a:lnTo>
                  <a:lnTo>
                    <a:pt x="7" y="58"/>
                  </a:lnTo>
                  <a:lnTo>
                    <a:pt x="2" y="76"/>
                  </a:lnTo>
                  <a:lnTo>
                    <a:pt x="0" y="95"/>
                  </a:lnTo>
                  <a:lnTo>
                    <a:pt x="2" y="115"/>
                  </a:lnTo>
                  <a:lnTo>
                    <a:pt x="7" y="132"/>
                  </a:lnTo>
                  <a:lnTo>
                    <a:pt x="15" y="148"/>
                  </a:lnTo>
                  <a:lnTo>
                    <a:pt x="25" y="163"/>
                  </a:lnTo>
                  <a:lnTo>
                    <a:pt x="36" y="174"/>
                  </a:lnTo>
                  <a:lnTo>
                    <a:pt x="50" y="183"/>
                  </a:lnTo>
                  <a:lnTo>
                    <a:pt x="65" y="188"/>
                  </a:lnTo>
                  <a:lnTo>
                    <a:pt x="81" y="190"/>
                  </a:lnTo>
                  <a:lnTo>
                    <a:pt x="98" y="188"/>
                  </a:lnTo>
                  <a:lnTo>
                    <a:pt x="112" y="183"/>
                  </a:lnTo>
                  <a:lnTo>
                    <a:pt x="127" y="174"/>
                  </a:lnTo>
                  <a:lnTo>
                    <a:pt x="139" y="163"/>
                  </a:lnTo>
                  <a:lnTo>
                    <a:pt x="148" y="148"/>
                  </a:lnTo>
                  <a:lnTo>
                    <a:pt x="156" y="132"/>
                  </a:lnTo>
                  <a:lnTo>
                    <a:pt x="161" y="115"/>
                  </a:lnTo>
                  <a:lnTo>
                    <a:pt x="162" y="95"/>
                  </a:lnTo>
                  <a:lnTo>
                    <a:pt x="161" y="76"/>
                  </a:lnTo>
                  <a:lnTo>
                    <a:pt x="156" y="58"/>
                  </a:lnTo>
                  <a:lnTo>
                    <a:pt x="148" y="42"/>
                  </a:lnTo>
                  <a:lnTo>
                    <a:pt x="139" y="28"/>
                  </a:lnTo>
                  <a:lnTo>
                    <a:pt x="127" y="16"/>
                  </a:lnTo>
                  <a:lnTo>
                    <a:pt x="112" y="7"/>
                  </a:lnTo>
                  <a:lnTo>
                    <a:pt x="98" y="2"/>
                  </a:lnTo>
                  <a:lnTo>
                    <a:pt x="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0" name="Freeform 164"/>
            <p:cNvSpPr>
              <a:spLocks/>
            </p:cNvSpPr>
            <p:nvPr/>
          </p:nvSpPr>
          <p:spPr bwMode="auto">
            <a:xfrm>
              <a:off x="2445" y="2415"/>
              <a:ext cx="16" cy="19"/>
            </a:xfrm>
            <a:custGeom>
              <a:avLst/>
              <a:gdLst>
                <a:gd name="T0" fmla="*/ 0 w 152"/>
                <a:gd name="T1" fmla="*/ 0 h 191"/>
                <a:gd name="T2" fmla="*/ 0 w 152"/>
                <a:gd name="T3" fmla="*/ 0 h 191"/>
                <a:gd name="T4" fmla="*/ 0 w 152"/>
                <a:gd name="T5" fmla="*/ 0 h 191"/>
                <a:gd name="T6" fmla="*/ 0 w 152"/>
                <a:gd name="T7" fmla="*/ 0 h 191"/>
                <a:gd name="T8" fmla="*/ 0 w 152"/>
                <a:gd name="T9" fmla="*/ 0 h 191"/>
                <a:gd name="T10" fmla="*/ 0 w 152"/>
                <a:gd name="T11" fmla="*/ 0 h 191"/>
                <a:gd name="T12" fmla="*/ 0 w 152"/>
                <a:gd name="T13" fmla="*/ 0 h 191"/>
                <a:gd name="T14" fmla="*/ 0 w 152"/>
                <a:gd name="T15" fmla="*/ 0 h 191"/>
                <a:gd name="T16" fmla="*/ 0 w 152"/>
                <a:gd name="T17" fmla="*/ 0 h 191"/>
                <a:gd name="T18" fmla="*/ 0 w 152"/>
                <a:gd name="T19" fmla="*/ 0 h 191"/>
                <a:gd name="T20" fmla="*/ 0 w 152"/>
                <a:gd name="T21" fmla="*/ 0 h 191"/>
                <a:gd name="T22" fmla="*/ 0 w 152"/>
                <a:gd name="T23" fmla="*/ 0 h 191"/>
                <a:gd name="T24" fmla="*/ 0 w 152"/>
                <a:gd name="T25" fmla="*/ 0 h 191"/>
                <a:gd name="T26" fmla="*/ 0 w 152"/>
                <a:gd name="T27" fmla="*/ 0 h 191"/>
                <a:gd name="T28" fmla="*/ 0 w 152"/>
                <a:gd name="T29" fmla="*/ 0 h 191"/>
                <a:gd name="T30" fmla="*/ 0 w 152"/>
                <a:gd name="T31" fmla="*/ 0 h 191"/>
                <a:gd name="T32" fmla="*/ 0 w 152"/>
                <a:gd name="T33" fmla="*/ 0 h 191"/>
                <a:gd name="T34" fmla="*/ 0 w 152"/>
                <a:gd name="T35" fmla="*/ 0 h 191"/>
                <a:gd name="T36" fmla="*/ 0 w 152"/>
                <a:gd name="T37" fmla="*/ 0 h 191"/>
                <a:gd name="T38" fmla="*/ 0 w 152"/>
                <a:gd name="T39" fmla="*/ 0 h 191"/>
                <a:gd name="T40" fmla="*/ 0 w 152"/>
                <a:gd name="T41" fmla="*/ 0 h 191"/>
                <a:gd name="T42" fmla="*/ 0 w 152"/>
                <a:gd name="T43" fmla="*/ 0 h 191"/>
                <a:gd name="T44" fmla="*/ 0 w 152"/>
                <a:gd name="T45" fmla="*/ 0 h 191"/>
                <a:gd name="T46" fmla="*/ 0 w 152"/>
                <a:gd name="T47" fmla="*/ 0 h 191"/>
                <a:gd name="T48" fmla="*/ 0 w 152"/>
                <a:gd name="T49" fmla="*/ 0 h 191"/>
                <a:gd name="T50" fmla="*/ 0 w 152"/>
                <a:gd name="T51" fmla="*/ 0 h 191"/>
                <a:gd name="T52" fmla="*/ 0 w 152"/>
                <a:gd name="T53" fmla="*/ 0 h 191"/>
                <a:gd name="T54" fmla="*/ 0 w 152"/>
                <a:gd name="T55" fmla="*/ 0 h 191"/>
                <a:gd name="T56" fmla="*/ 0 w 152"/>
                <a:gd name="T57" fmla="*/ 0 h 191"/>
                <a:gd name="T58" fmla="*/ 0 w 152"/>
                <a:gd name="T59" fmla="*/ 0 h 191"/>
                <a:gd name="T60" fmla="*/ 0 w 152"/>
                <a:gd name="T61" fmla="*/ 0 h 191"/>
                <a:gd name="T62" fmla="*/ 0 w 152"/>
                <a:gd name="T63" fmla="*/ 0 h 191"/>
                <a:gd name="T64" fmla="*/ 0 w 152"/>
                <a:gd name="T65" fmla="*/ 0 h 191"/>
                <a:gd name="T66" fmla="*/ 0 w 152"/>
                <a:gd name="T67" fmla="*/ 0 h 191"/>
                <a:gd name="T68" fmla="*/ 0 w 152"/>
                <a:gd name="T69" fmla="*/ 0 h 191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52" h="191">
                  <a:moveTo>
                    <a:pt x="76" y="0"/>
                  </a:moveTo>
                  <a:lnTo>
                    <a:pt x="61" y="2"/>
                  </a:lnTo>
                  <a:lnTo>
                    <a:pt x="46" y="7"/>
                  </a:lnTo>
                  <a:lnTo>
                    <a:pt x="33" y="16"/>
                  </a:lnTo>
                  <a:lnTo>
                    <a:pt x="22" y="28"/>
                  </a:lnTo>
                  <a:lnTo>
                    <a:pt x="13" y="42"/>
                  </a:lnTo>
                  <a:lnTo>
                    <a:pt x="5" y="58"/>
                  </a:lnTo>
                  <a:lnTo>
                    <a:pt x="1" y="77"/>
                  </a:lnTo>
                  <a:lnTo>
                    <a:pt x="0" y="96"/>
                  </a:lnTo>
                  <a:lnTo>
                    <a:pt x="1" y="116"/>
                  </a:lnTo>
                  <a:lnTo>
                    <a:pt x="5" y="133"/>
                  </a:lnTo>
                  <a:lnTo>
                    <a:pt x="13" y="149"/>
                  </a:lnTo>
                  <a:lnTo>
                    <a:pt x="22" y="164"/>
                  </a:lnTo>
                  <a:lnTo>
                    <a:pt x="33" y="175"/>
                  </a:lnTo>
                  <a:lnTo>
                    <a:pt x="46" y="184"/>
                  </a:lnTo>
                  <a:lnTo>
                    <a:pt x="61" y="189"/>
                  </a:lnTo>
                  <a:lnTo>
                    <a:pt x="76" y="191"/>
                  </a:lnTo>
                  <a:lnTo>
                    <a:pt x="92" y="189"/>
                  </a:lnTo>
                  <a:lnTo>
                    <a:pt x="106" y="184"/>
                  </a:lnTo>
                  <a:lnTo>
                    <a:pt x="118" y="175"/>
                  </a:lnTo>
                  <a:lnTo>
                    <a:pt x="129" y="164"/>
                  </a:lnTo>
                  <a:lnTo>
                    <a:pt x="139" y="149"/>
                  </a:lnTo>
                  <a:lnTo>
                    <a:pt x="146" y="133"/>
                  </a:lnTo>
                  <a:lnTo>
                    <a:pt x="150" y="116"/>
                  </a:lnTo>
                  <a:lnTo>
                    <a:pt x="152" y="96"/>
                  </a:lnTo>
                  <a:lnTo>
                    <a:pt x="150" y="77"/>
                  </a:lnTo>
                  <a:lnTo>
                    <a:pt x="146" y="58"/>
                  </a:lnTo>
                  <a:lnTo>
                    <a:pt x="139" y="42"/>
                  </a:lnTo>
                  <a:lnTo>
                    <a:pt x="129" y="28"/>
                  </a:lnTo>
                  <a:lnTo>
                    <a:pt x="118" y="16"/>
                  </a:lnTo>
                  <a:lnTo>
                    <a:pt x="106" y="7"/>
                  </a:lnTo>
                  <a:lnTo>
                    <a:pt x="92" y="2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1" name="Freeform 165"/>
            <p:cNvSpPr>
              <a:spLocks/>
            </p:cNvSpPr>
            <p:nvPr/>
          </p:nvSpPr>
          <p:spPr bwMode="auto">
            <a:xfrm>
              <a:off x="2520" y="2361"/>
              <a:ext cx="21" cy="18"/>
            </a:xfrm>
            <a:custGeom>
              <a:avLst/>
              <a:gdLst>
                <a:gd name="T0" fmla="*/ 0 w 214"/>
                <a:gd name="T1" fmla="*/ 0 h 181"/>
                <a:gd name="T2" fmla="*/ 0 w 214"/>
                <a:gd name="T3" fmla="*/ 0 h 181"/>
                <a:gd name="T4" fmla="*/ 0 w 214"/>
                <a:gd name="T5" fmla="*/ 0 h 181"/>
                <a:gd name="T6" fmla="*/ 0 w 214"/>
                <a:gd name="T7" fmla="*/ 0 h 181"/>
                <a:gd name="T8" fmla="*/ 0 w 214"/>
                <a:gd name="T9" fmla="*/ 0 h 181"/>
                <a:gd name="T10" fmla="*/ 0 w 214"/>
                <a:gd name="T11" fmla="*/ 0 h 18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214" h="181">
                  <a:moveTo>
                    <a:pt x="101" y="0"/>
                  </a:moveTo>
                  <a:lnTo>
                    <a:pt x="214" y="160"/>
                  </a:lnTo>
                  <a:lnTo>
                    <a:pt x="16" y="181"/>
                  </a:lnTo>
                  <a:lnTo>
                    <a:pt x="0" y="6"/>
                  </a:lnTo>
                  <a:lnTo>
                    <a:pt x="10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2" name="Freeform 166"/>
            <p:cNvSpPr>
              <a:spLocks/>
            </p:cNvSpPr>
            <p:nvPr/>
          </p:nvSpPr>
          <p:spPr bwMode="auto">
            <a:xfrm>
              <a:off x="2524" y="2363"/>
              <a:ext cx="6" cy="13"/>
            </a:xfrm>
            <a:custGeom>
              <a:avLst/>
              <a:gdLst>
                <a:gd name="T0" fmla="*/ 0 w 57"/>
                <a:gd name="T1" fmla="*/ 0 h 129"/>
                <a:gd name="T2" fmla="*/ 0 w 57"/>
                <a:gd name="T3" fmla="*/ 0 h 129"/>
                <a:gd name="T4" fmla="*/ 0 w 57"/>
                <a:gd name="T5" fmla="*/ 0 h 129"/>
                <a:gd name="T6" fmla="*/ 0 w 57"/>
                <a:gd name="T7" fmla="*/ 0 h 129"/>
                <a:gd name="T8" fmla="*/ 0 w 57"/>
                <a:gd name="T9" fmla="*/ 0 h 129"/>
                <a:gd name="T10" fmla="*/ 0 w 57"/>
                <a:gd name="T11" fmla="*/ 0 h 1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129">
                  <a:moveTo>
                    <a:pt x="35" y="6"/>
                  </a:moveTo>
                  <a:lnTo>
                    <a:pt x="0" y="0"/>
                  </a:lnTo>
                  <a:lnTo>
                    <a:pt x="26" y="129"/>
                  </a:lnTo>
                  <a:lnTo>
                    <a:pt x="57" y="121"/>
                  </a:lnTo>
                  <a:lnTo>
                    <a:pt x="35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3" name="Freeform 167"/>
            <p:cNvSpPr>
              <a:spLocks/>
            </p:cNvSpPr>
            <p:nvPr/>
          </p:nvSpPr>
          <p:spPr bwMode="auto">
            <a:xfrm>
              <a:off x="2520" y="2343"/>
              <a:ext cx="32" cy="9"/>
            </a:xfrm>
            <a:custGeom>
              <a:avLst/>
              <a:gdLst>
                <a:gd name="T0" fmla="*/ 0 w 320"/>
                <a:gd name="T1" fmla="*/ 0 h 99"/>
                <a:gd name="T2" fmla="*/ 0 w 320"/>
                <a:gd name="T3" fmla="*/ 0 h 99"/>
                <a:gd name="T4" fmla="*/ 0 w 320"/>
                <a:gd name="T5" fmla="*/ 0 h 99"/>
                <a:gd name="T6" fmla="*/ 0 w 320"/>
                <a:gd name="T7" fmla="*/ 0 h 99"/>
                <a:gd name="T8" fmla="*/ 0 w 320"/>
                <a:gd name="T9" fmla="*/ 0 h 99"/>
                <a:gd name="T10" fmla="*/ 0 w 320"/>
                <a:gd name="T11" fmla="*/ 0 h 99"/>
                <a:gd name="T12" fmla="*/ 0 w 320"/>
                <a:gd name="T13" fmla="*/ 0 h 99"/>
                <a:gd name="T14" fmla="*/ 0 w 320"/>
                <a:gd name="T15" fmla="*/ 0 h 99"/>
                <a:gd name="T16" fmla="*/ 0 w 320"/>
                <a:gd name="T17" fmla="*/ 0 h 99"/>
                <a:gd name="T18" fmla="*/ 0 w 320"/>
                <a:gd name="T19" fmla="*/ 0 h 99"/>
                <a:gd name="T20" fmla="*/ 0 w 320"/>
                <a:gd name="T21" fmla="*/ 0 h 99"/>
                <a:gd name="T22" fmla="*/ 0 w 320"/>
                <a:gd name="T23" fmla="*/ 0 h 99"/>
                <a:gd name="T24" fmla="*/ 0 w 320"/>
                <a:gd name="T25" fmla="*/ 0 h 99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320" h="99">
                  <a:moveTo>
                    <a:pt x="0" y="40"/>
                  </a:moveTo>
                  <a:lnTo>
                    <a:pt x="306" y="99"/>
                  </a:lnTo>
                  <a:lnTo>
                    <a:pt x="320" y="70"/>
                  </a:lnTo>
                  <a:lnTo>
                    <a:pt x="281" y="78"/>
                  </a:lnTo>
                  <a:lnTo>
                    <a:pt x="250" y="46"/>
                  </a:lnTo>
                  <a:lnTo>
                    <a:pt x="224" y="67"/>
                  </a:lnTo>
                  <a:lnTo>
                    <a:pt x="174" y="20"/>
                  </a:lnTo>
                  <a:lnTo>
                    <a:pt x="137" y="46"/>
                  </a:lnTo>
                  <a:lnTo>
                    <a:pt x="101" y="2"/>
                  </a:lnTo>
                  <a:lnTo>
                    <a:pt x="72" y="40"/>
                  </a:lnTo>
                  <a:lnTo>
                    <a:pt x="23" y="0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4" name="Freeform 168"/>
            <p:cNvSpPr>
              <a:spLocks/>
            </p:cNvSpPr>
            <p:nvPr/>
          </p:nvSpPr>
          <p:spPr bwMode="auto">
            <a:xfrm>
              <a:off x="2555" y="2352"/>
              <a:ext cx="5" cy="2"/>
            </a:xfrm>
            <a:custGeom>
              <a:avLst/>
              <a:gdLst>
                <a:gd name="T0" fmla="*/ 0 w 50"/>
                <a:gd name="T1" fmla="*/ 0 h 24"/>
                <a:gd name="T2" fmla="*/ 0 w 50"/>
                <a:gd name="T3" fmla="*/ 0 h 24"/>
                <a:gd name="T4" fmla="*/ 0 w 50"/>
                <a:gd name="T5" fmla="*/ 0 h 24"/>
                <a:gd name="T6" fmla="*/ 0 w 50"/>
                <a:gd name="T7" fmla="*/ 0 h 24"/>
                <a:gd name="T8" fmla="*/ 0 w 50"/>
                <a:gd name="T9" fmla="*/ 0 h 2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0" h="24">
                  <a:moveTo>
                    <a:pt x="0" y="24"/>
                  </a:moveTo>
                  <a:lnTo>
                    <a:pt x="48" y="0"/>
                  </a:lnTo>
                  <a:lnTo>
                    <a:pt x="50" y="24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5" name="Freeform 169"/>
            <p:cNvSpPr>
              <a:spLocks/>
            </p:cNvSpPr>
            <p:nvPr/>
          </p:nvSpPr>
          <p:spPr bwMode="auto">
            <a:xfrm>
              <a:off x="2556" y="2357"/>
              <a:ext cx="4" cy="3"/>
            </a:xfrm>
            <a:custGeom>
              <a:avLst/>
              <a:gdLst>
                <a:gd name="T0" fmla="*/ 0 w 43"/>
                <a:gd name="T1" fmla="*/ 0 h 29"/>
                <a:gd name="T2" fmla="*/ 0 w 43"/>
                <a:gd name="T3" fmla="*/ 0 h 29"/>
                <a:gd name="T4" fmla="*/ 0 w 43"/>
                <a:gd name="T5" fmla="*/ 0 h 29"/>
                <a:gd name="T6" fmla="*/ 0 w 43"/>
                <a:gd name="T7" fmla="*/ 0 h 29"/>
                <a:gd name="T8" fmla="*/ 0 w 43"/>
                <a:gd name="T9" fmla="*/ 0 h 2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3" h="29">
                  <a:moveTo>
                    <a:pt x="0" y="0"/>
                  </a:moveTo>
                  <a:lnTo>
                    <a:pt x="43" y="9"/>
                  </a:lnTo>
                  <a:lnTo>
                    <a:pt x="34" y="2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6" name="Freeform 170"/>
            <p:cNvSpPr>
              <a:spLocks/>
            </p:cNvSpPr>
            <p:nvPr/>
          </p:nvSpPr>
          <p:spPr bwMode="auto">
            <a:xfrm>
              <a:off x="2590" y="2396"/>
              <a:ext cx="7" cy="4"/>
            </a:xfrm>
            <a:custGeom>
              <a:avLst/>
              <a:gdLst>
                <a:gd name="T0" fmla="*/ 0 w 66"/>
                <a:gd name="T1" fmla="*/ 0 h 46"/>
                <a:gd name="T2" fmla="*/ 0 w 66"/>
                <a:gd name="T3" fmla="*/ 0 h 46"/>
                <a:gd name="T4" fmla="*/ 0 w 66"/>
                <a:gd name="T5" fmla="*/ 0 h 46"/>
                <a:gd name="T6" fmla="*/ 0 w 66"/>
                <a:gd name="T7" fmla="*/ 0 h 46"/>
                <a:gd name="T8" fmla="*/ 0 w 66"/>
                <a:gd name="T9" fmla="*/ 0 h 46"/>
                <a:gd name="T10" fmla="*/ 0 w 66"/>
                <a:gd name="T11" fmla="*/ 0 h 4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6">
                  <a:moveTo>
                    <a:pt x="66" y="2"/>
                  </a:moveTo>
                  <a:lnTo>
                    <a:pt x="0" y="0"/>
                  </a:lnTo>
                  <a:lnTo>
                    <a:pt x="0" y="40"/>
                  </a:lnTo>
                  <a:lnTo>
                    <a:pt x="64" y="46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7" name="Freeform 171"/>
            <p:cNvSpPr>
              <a:spLocks/>
            </p:cNvSpPr>
            <p:nvPr/>
          </p:nvSpPr>
          <p:spPr bwMode="auto">
            <a:xfrm>
              <a:off x="2564" y="2393"/>
              <a:ext cx="7" cy="4"/>
            </a:xfrm>
            <a:custGeom>
              <a:avLst/>
              <a:gdLst>
                <a:gd name="T0" fmla="*/ 0 w 73"/>
                <a:gd name="T1" fmla="*/ 0 h 47"/>
                <a:gd name="T2" fmla="*/ 0 w 73"/>
                <a:gd name="T3" fmla="*/ 0 h 47"/>
                <a:gd name="T4" fmla="*/ 0 w 73"/>
                <a:gd name="T5" fmla="*/ 0 h 47"/>
                <a:gd name="T6" fmla="*/ 0 w 73"/>
                <a:gd name="T7" fmla="*/ 0 h 47"/>
                <a:gd name="T8" fmla="*/ 0 w 73"/>
                <a:gd name="T9" fmla="*/ 0 h 47"/>
                <a:gd name="T10" fmla="*/ 0 w 73"/>
                <a:gd name="T11" fmla="*/ 0 h 4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73" h="47">
                  <a:moveTo>
                    <a:pt x="73" y="3"/>
                  </a:moveTo>
                  <a:lnTo>
                    <a:pt x="0" y="0"/>
                  </a:lnTo>
                  <a:lnTo>
                    <a:pt x="7" y="47"/>
                  </a:lnTo>
                  <a:lnTo>
                    <a:pt x="70" y="47"/>
                  </a:lnTo>
                  <a:lnTo>
                    <a:pt x="73" y="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8" name="Freeform 172"/>
            <p:cNvSpPr>
              <a:spLocks/>
            </p:cNvSpPr>
            <p:nvPr/>
          </p:nvSpPr>
          <p:spPr bwMode="auto">
            <a:xfrm>
              <a:off x="2573" y="2388"/>
              <a:ext cx="15" cy="14"/>
            </a:xfrm>
            <a:custGeom>
              <a:avLst/>
              <a:gdLst>
                <a:gd name="T0" fmla="*/ 0 w 152"/>
                <a:gd name="T1" fmla="*/ 0 h 137"/>
                <a:gd name="T2" fmla="*/ 0 w 152"/>
                <a:gd name="T3" fmla="*/ 0 h 137"/>
                <a:gd name="T4" fmla="*/ 0 w 152"/>
                <a:gd name="T5" fmla="*/ 0 h 137"/>
                <a:gd name="T6" fmla="*/ 0 w 152"/>
                <a:gd name="T7" fmla="*/ 0 h 137"/>
                <a:gd name="T8" fmla="*/ 0 w 152"/>
                <a:gd name="T9" fmla="*/ 0 h 137"/>
                <a:gd name="T10" fmla="*/ 0 w 152"/>
                <a:gd name="T11" fmla="*/ 0 h 13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52" h="137">
                  <a:moveTo>
                    <a:pt x="0" y="0"/>
                  </a:moveTo>
                  <a:lnTo>
                    <a:pt x="12" y="122"/>
                  </a:lnTo>
                  <a:lnTo>
                    <a:pt x="152" y="137"/>
                  </a:lnTo>
                  <a:lnTo>
                    <a:pt x="152" y="1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19" name="Freeform 173"/>
            <p:cNvSpPr>
              <a:spLocks/>
            </p:cNvSpPr>
            <p:nvPr/>
          </p:nvSpPr>
          <p:spPr bwMode="auto">
            <a:xfrm>
              <a:off x="2578" y="2408"/>
              <a:ext cx="9" cy="5"/>
            </a:xfrm>
            <a:custGeom>
              <a:avLst/>
              <a:gdLst>
                <a:gd name="T0" fmla="*/ 0 w 89"/>
                <a:gd name="T1" fmla="*/ 0 h 56"/>
                <a:gd name="T2" fmla="*/ 0 w 89"/>
                <a:gd name="T3" fmla="*/ 0 h 56"/>
                <a:gd name="T4" fmla="*/ 0 w 89"/>
                <a:gd name="T5" fmla="*/ 0 h 56"/>
                <a:gd name="T6" fmla="*/ 0 w 89"/>
                <a:gd name="T7" fmla="*/ 0 h 56"/>
                <a:gd name="T8" fmla="*/ 0 w 89"/>
                <a:gd name="T9" fmla="*/ 0 h 56"/>
                <a:gd name="T10" fmla="*/ 0 w 89"/>
                <a:gd name="T11" fmla="*/ 0 h 56"/>
                <a:gd name="T12" fmla="*/ 0 w 89"/>
                <a:gd name="T13" fmla="*/ 0 h 5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89" h="56">
                  <a:moveTo>
                    <a:pt x="7" y="0"/>
                  </a:moveTo>
                  <a:lnTo>
                    <a:pt x="86" y="0"/>
                  </a:lnTo>
                  <a:lnTo>
                    <a:pt x="89" y="53"/>
                  </a:lnTo>
                  <a:lnTo>
                    <a:pt x="16" y="56"/>
                  </a:lnTo>
                  <a:lnTo>
                    <a:pt x="0" y="9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0" name="Freeform 174"/>
            <p:cNvSpPr>
              <a:spLocks/>
            </p:cNvSpPr>
            <p:nvPr/>
          </p:nvSpPr>
          <p:spPr bwMode="auto">
            <a:xfrm>
              <a:off x="2542" y="2378"/>
              <a:ext cx="2" cy="29"/>
            </a:xfrm>
            <a:custGeom>
              <a:avLst/>
              <a:gdLst>
                <a:gd name="T0" fmla="*/ 0 w 22"/>
                <a:gd name="T1" fmla="*/ 0 h 285"/>
                <a:gd name="T2" fmla="*/ 0 w 22"/>
                <a:gd name="T3" fmla="*/ 0 h 285"/>
                <a:gd name="T4" fmla="*/ 0 w 22"/>
                <a:gd name="T5" fmla="*/ 0 h 285"/>
                <a:gd name="T6" fmla="*/ 0 w 22"/>
                <a:gd name="T7" fmla="*/ 0 h 285"/>
                <a:gd name="T8" fmla="*/ 0 w 22"/>
                <a:gd name="T9" fmla="*/ 0 h 28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285">
                  <a:moveTo>
                    <a:pt x="0" y="0"/>
                  </a:moveTo>
                  <a:lnTo>
                    <a:pt x="10" y="285"/>
                  </a:lnTo>
                  <a:lnTo>
                    <a:pt x="22" y="3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1" name="Freeform 175"/>
            <p:cNvSpPr>
              <a:spLocks/>
            </p:cNvSpPr>
            <p:nvPr/>
          </p:nvSpPr>
          <p:spPr bwMode="auto">
            <a:xfrm>
              <a:off x="2539" y="2361"/>
              <a:ext cx="17" cy="12"/>
            </a:xfrm>
            <a:custGeom>
              <a:avLst/>
              <a:gdLst>
                <a:gd name="T0" fmla="*/ 0 w 177"/>
                <a:gd name="T1" fmla="*/ 0 h 112"/>
                <a:gd name="T2" fmla="*/ 0 w 177"/>
                <a:gd name="T3" fmla="*/ 0 h 112"/>
                <a:gd name="T4" fmla="*/ 0 w 177"/>
                <a:gd name="T5" fmla="*/ 0 h 112"/>
                <a:gd name="T6" fmla="*/ 0 w 177"/>
                <a:gd name="T7" fmla="*/ 0 h 112"/>
                <a:gd name="T8" fmla="*/ 0 w 177"/>
                <a:gd name="T9" fmla="*/ 0 h 112"/>
                <a:gd name="T10" fmla="*/ 0 w 177"/>
                <a:gd name="T11" fmla="*/ 0 h 112"/>
                <a:gd name="T12" fmla="*/ 0 w 177"/>
                <a:gd name="T13" fmla="*/ 0 h 112"/>
                <a:gd name="T14" fmla="*/ 0 w 177"/>
                <a:gd name="T15" fmla="*/ 0 h 112"/>
                <a:gd name="T16" fmla="*/ 0 w 177"/>
                <a:gd name="T17" fmla="*/ 0 h 112"/>
                <a:gd name="T18" fmla="*/ 0 w 177"/>
                <a:gd name="T19" fmla="*/ 0 h 11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77" h="112">
                  <a:moveTo>
                    <a:pt x="6" y="24"/>
                  </a:moveTo>
                  <a:lnTo>
                    <a:pt x="68" y="109"/>
                  </a:lnTo>
                  <a:lnTo>
                    <a:pt x="177" y="112"/>
                  </a:lnTo>
                  <a:lnTo>
                    <a:pt x="97" y="88"/>
                  </a:lnTo>
                  <a:lnTo>
                    <a:pt x="167" y="68"/>
                  </a:lnTo>
                  <a:lnTo>
                    <a:pt x="66" y="54"/>
                  </a:lnTo>
                  <a:lnTo>
                    <a:pt x="138" y="36"/>
                  </a:lnTo>
                  <a:lnTo>
                    <a:pt x="0" y="0"/>
                  </a:lnTo>
                  <a:lnTo>
                    <a:pt x="6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2" name="Freeform 176"/>
            <p:cNvSpPr>
              <a:spLocks/>
            </p:cNvSpPr>
            <p:nvPr/>
          </p:nvSpPr>
          <p:spPr bwMode="auto">
            <a:xfrm>
              <a:off x="2523" y="2383"/>
              <a:ext cx="5" cy="2"/>
            </a:xfrm>
            <a:custGeom>
              <a:avLst/>
              <a:gdLst>
                <a:gd name="T0" fmla="*/ 0 w 51"/>
                <a:gd name="T1" fmla="*/ 0 h 26"/>
                <a:gd name="T2" fmla="*/ 0 w 51"/>
                <a:gd name="T3" fmla="*/ 0 h 26"/>
                <a:gd name="T4" fmla="*/ 0 w 51"/>
                <a:gd name="T5" fmla="*/ 0 h 26"/>
                <a:gd name="T6" fmla="*/ 0 w 51"/>
                <a:gd name="T7" fmla="*/ 0 h 26"/>
                <a:gd name="T8" fmla="*/ 0 w 51"/>
                <a:gd name="T9" fmla="*/ 0 h 26"/>
                <a:gd name="T10" fmla="*/ 0 w 51"/>
                <a:gd name="T11" fmla="*/ 0 h 2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1" h="26">
                  <a:moveTo>
                    <a:pt x="3" y="5"/>
                  </a:moveTo>
                  <a:lnTo>
                    <a:pt x="51" y="0"/>
                  </a:lnTo>
                  <a:lnTo>
                    <a:pt x="51" y="17"/>
                  </a:lnTo>
                  <a:lnTo>
                    <a:pt x="0" y="26"/>
                  </a:lnTo>
                  <a:lnTo>
                    <a:pt x="3" y="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3" name="Freeform 177"/>
            <p:cNvSpPr>
              <a:spLocks/>
            </p:cNvSpPr>
            <p:nvPr/>
          </p:nvSpPr>
          <p:spPr bwMode="auto">
            <a:xfrm>
              <a:off x="2518" y="2357"/>
              <a:ext cx="14" cy="3"/>
            </a:xfrm>
            <a:custGeom>
              <a:avLst/>
              <a:gdLst>
                <a:gd name="T0" fmla="*/ 0 w 145"/>
                <a:gd name="T1" fmla="*/ 0 h 23"/>
                <a:gd name="T2" fmla="*/ 0 w 145"/>
                <a:gd name="T3" fmla="*/ 0 h 23"/>
                <a:gd name="T4" fmla="*/ 0 w 145"/>
                <a:gd name="T5" fmla="*/ 0 h 23"/>
                <a:gd name="T6" fmla="*/ 0 w 145"/>
                <a:gd name="T7" fmla="*/ 0 h 23"/>
                <a:gd name="T8" fmla="*/ 0 w 145"/>
                <a:gd name="T9" fmla="*/ 0 h 23"/>
                <a:gd name="T10" fmla="*/ 0 w 145"/>
                <a:gd name="T11" fmla="*/ 0 h 23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45" h="23">
                  <a:moveTo>
                    <a:pt x="136" y="0"/>
                  </a:moveTo>
                  <a:lnTo>
                    <a:pt x="7" y="12"/>
                  </a:lnTo>
                  <a:lnTo>
                    <a:pt x="0" y="23"/>
                  </a:lnTo>
                  <a:lnTo>
                    <a:pt x="145" y="12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4" name="Freeform 178"/>
            <p:cNvSpPr>
              <a:spLocks/>
            </p:cNvSpPr>
            <p:nvPr/>
          </p:nvSpPr>
          <p:spPr bwMode="auto">
            <a:xfrm>
              <a:off x="2548" y="2385"/>
              <a:ext cx="8" cy="5"/>
            </a:xfrm>
            <a:custGeom>
              <a:avLst/>
              <a:gdLst>
                <a:gd name="T0" fmla="*/ 0 w 80"/>
                <a:gd name="T1" fmla="*/ 0 h 49"/>
                <a:gd name="T2" fmla="*/ 0 w 80"/>
                <a:gd name="T3" fmla="*/ 0 h 49"/>
                <a:gd name="T4" fmla="*/ 0 w 80"/>
                <a:gd name="T5" fmla="*/ 0 h 49"/>
                <a:gd name="T6" fmla="*/ 0 w 80"/>
                <a:gd name="T7" fmla="*/ 0 h 49"/>
                <a:gd name="T8" fmla="*/ 0 w 80"/>
                <a:gd name="T9" fmla="*/ 0 h 49"/>
                <a:gd name="T10" fmla="*/ 0 w 80"/>
                <a:gd name="T11" fmla="*/ 0 h 4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9">
                  <a:moveTo>
                    <a:pt x="66" y="2"/>
                  </a:moveTo>
                  <a:lnTo>
                    <a:pt x="0" y="0"/>
                  </a:lnTo>
                  <a:lnTo>
                    <a:pt x="0" y="49"/>
                  </a:lnTo>
                  <a:lnTo>
                    <a:pt x="80" y="49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5" name="Freeform 179"/>
            <p:cNvSpPr>
              <a:spLocks/>
            </p:cNvSpPr>
            <p:nvPr/>
          </p:nvSpPr>
          <p:spPr bwMode="auto">
            <a:xfrm>
              <a:off x="2549" y="2386"/>
              <a:ext cx="6" cy="3"/>
            </a:xfrm>
            <a:custGeom>
              <a:avLst/>
              <a:gdLst>
                <a:gd name="T0" fmla="*/ 0 w 58"/>
                <a:gd name="T1" fmla="*/ 0 h 29"/>
                <a:gd name="T2" fmla="*/ 0 w 58"/>
                <a:gd name="T3" fmla="*/ 0 h 29"/>
                <a:gd name="T4" fmla="*/ 0 w 58"/>
                <a:gd name="T5" fmla="*/ 0 h 29"/>
                <a:gd name="T6" fmla="*/ 0 w 58"/>
                <a:gd name="T7" fmla="*/ 0 h 29"/>
                <a:gd name="T8" fmla="*/ 0 w 58"/>
                <a:gd name="T9" fmla="*/ 0 h 29"/>
                <a:gd name="T10" fmla="*/ 0 w 58"/>
                <a:gd name="T11" fmla="*/ 0 h 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8" h="29">
                  <a:moveTo>
                    <a:pt x="51" y="3"/>
                  </a:moveTo>
                  <a:lnTo>
                    <a:pt x="58" y="26"/>
                  </a:lnTo>
                  <a:lnTo>
                    <a:pt x="7" y="29"/>
                  </a:lnTo>
                  <a:lnTo>
                    <a:pt x="0" y="0"/>
                  </a:lnTo>
                  <a:lnTo>
                    <a:pt x="51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6" name="Freeform 180"/>
            <p:cNvSpPr>
              <a:spLocks/>
            </p:cNvSpPr>
            <p:nvPr/>
          </p:nvSpPr>
          <p:spPr bwMode="auto">
            <a:xfrm>
              <a:off x="2574" y="2389"/>
              <a:ext cx="2" cy="10"/>
            </a:xfrm>
            <a:custGeom>
              <a:avLst/>
              <a:gdLst>
                <a:gd name="T0" fmla="*/ 0 w 20"/>
                <a:gd name="T1" fmla="*/ 0 h 101"/>
                <a:gd name="T2" fmla="*/ 0 w 20"/>
                <a:gd name="T3" fmla="*/ 0 h 101"/>
                <a:gd name="T4" fmla="*/ 0 w 20"/>
                <a:gd name="T5" fmla="*/ 0 h 101"/>
                <a:gd name="T6" fmla="*/ 0 w 20"/>
                <a:gd name="T7" fmla="*/ 0 h 101"/>
                <a:gd name="T8" fmla="*/ 0 w 20"/>
                <a:gd name="T9" fmla="*/ 0 h 10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0" h="101">
                  <a:moveTo>
                    <a:pt x="0" y="5"/>
                  </a:moveTo>
                  <a:lnTo>
                    <a:pt x="14" y="101"/>
                  </a:lnTo>
                  <a:lnTo>
                    <a:pt x="20" y="0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7" name="Freeform 181"/>
            <p:cNvSpPr>
              <a:spLocks/>
            </p:cNvSpPr>
            <p:nvPr/>
          </p:nvSpPr>
          <p:spPr bwMode="auto">
            <a:xfrm>
              <a:off x="2579" y="2389"/>
              <a:ext cx="2" cy="10"/>
            </a:xfrm>
            <a:custGeom>
              <a:avLst/>
              <a:gdLst>
                <a:gd name="T0" fmla="*/ 0 w 23"/>
                <a:gd name="T1" fmla="*/ 0 h 98"/>
                <a:gd name="T2" fmla="*/ 0 w 23"/>
                <a:gd name="T3" fmla="*/ 0 h 98"/>
                <a:gd name="T4" fmla="*/ 0 w 23"/>
                <a:gd name="T5" fmla="*/ 0 h 98"/>
                <a:gd name="T6" fmla="*/ 0 w 23"/>
                <a:gd name="T7" fmla="*/ 0 h 98"/>
                <a:gd name="T8" fmla="*/ 0 w 23"/>
                <a:gd name="T9" fmla="*/ 0 h 9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" h="98">
                  <a:moveTo>
                    <a:pt x="0" y="0"/>
                  </a:moveTo>
                  <a:lnTo>
                    <a:pt x="23" y="0"/>
                  </a:lnTo>
                  <a:lnTo>
                    <a:pt x="13" y="9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8" name="Freeform 182"/>
            <p:cNvSpPr>
              <a:spLocks/>
            </p:cNvSpPr>
            <p:nvPr/>
          </p:nvSpPr>
          <p:spPr bwMode="auto">
            <a:xfrm>
              <a:off x="2585" y="2390"/>
              <a:ext cx="2" cy="9"/>
            </a:xfrm>
            <a:custGeom>
              <a:avLst/>
              <a:gdLst>
                <a:gd name="T0" fmla="*/ 0 w 22"/>
                <a:gd name="T1" fmla="*/ 0 h 91"/>
                <a:gd name="T2" fmla="*/ 0 w 22"/>
                <a:gd name="T3" fmla="*/ 0 h 91"/>
                <a:gd name="T4" fmla="*/ 0 w 22"/>
                <a:gd name="T5" fmla="*/ 0 h 91"/>
                <a:gd name="T6" fmla="*/ 0 w 22"/>
                <a:gd name="T7" fmla="*/ 0 h 91"/>
                <a:gd name="T8" fmla="*/ 0 w 22"/>
                <a:gd name="T9" fmla="*/ 0 h 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91">
                  <a:moveTo>
                    <a:pt x="0" y="3"/>
                  </a:moveTo>
                  <a:lnTo>
                    <a:pt x="22" y="0"/>
                  </a:lnTo>
                  <a:lnTo>
                    <a:pt x="9" y="91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29" name="Freeform 183"/>
            <p:cNvSpPr>
              <a:spLocks/>
            </p:cNvSpPr>
            <p:nvPr/>
          </p:nvSpPr>
          <p:spPr bwMode="auto">
            <a:xfrm>
              <a:off x="2439" y="2411"/>
              <a:ext cx="78" cy="14"/>
            </a:xfrm>
            <a:custGeom>
              <a:avLst/>
              <a:gdLst>
                <a:gd name="T0" fmla="*/ 0 w 772"/>
                <a:gd name="T1" fmla="*/ 0 h 140"/>
                <a:gd name="T2" fmla="*/ 0 w 772"/>
                <a:gd name="T3" fmla="*/ 0 h 140"/>
                <a:gd name="T4" fmla="*/ 0 w 772"/>
                <a:gd name="T5" fmla="*/ 0 h 140"/>
                <a:gd name="T6" fmla="*/ 0 w 772"/>
                <a:gd name="T7" fmla="*/ 0 h 140"/>
                <a:gd name="T8" fmla="*/ 0 w 772"/>
                <a:gd name="T9" fmla="*/ 0 h 140"/>
                <a:gd name="T10" fmla="*/ 0 w 772"/>
                <a:gd name="T11" fmla="*/ 0 h 140"/>
                <a:gd name="T12" fmla="*/ 0 w 772"/>
                <a:gd name="T13" fmla="*/ 0 h 140"/>
                <a:gd name="T14" fmla="*/ 0 w 772"/>
                <a:gd name="T15" fmla="*/ 0 h 140"/>
                <a:gd name="T16" fmla="*/ 0 w 772"/>
                <a:gd name="T17" fmla="*/ 0 h 140"/>
                <a:gd name="T18" fmla="*/ 0 w 772"/>
                <a:gd name="T19" fmla="*/ 0 h 140"/>
                <a:gd name="T20" fmla="*/ 0 w 772"/>
                <a:gd name="T21" fmla="*/ 0 h 140"/>
                <a:gd name="T22" fmla="*/ 0 w 772"/>
                <a:gd name="T23" fmla="*/ 0 h 140"/>
                <a:gd name="T24" fmla="*/ 0 w 772"/>
                <a:gd name="T25" fmla="*/ 0 h 140"/>
                <a:gd name="T26" fmla="*/ 0 w 772"/>
                <a:gd name="T27" fmla="*/ 0 h 140"/>
                <a:gd name="T28" fmla="*/ 0 w 772"/>
                <a:gd name="T29" fmla="*/ 0 h 140"/>
                <a:gd name="T30" fmla="*/ 0 w 772"/>
                <a:gd name="T31" fmla="*/ 0 h 140"/>
                <a:gd name="T32" fmla="*/ 0 w 772"/>
                <a:gd name="T33" fmla="*/ 0 h 140"/>
                <a:gd name="T34" fmla="*/ 0 w 772"/>
                <a:gd name="T35" fmla="*/ 0 h 140"/>
                <a:gd name="T36" fmla="*/ 0 w 772"/>
                <a:gd name="T37" fmla="*/ 0 h 140"/>
                <a:gd name="T38" fmla="*/ 0 w 772"/>
                <a:gd name="T39" fmla="*/ 0 h 140"/>
                <a:gd name="T40" fmla="*/ 0 w 772"/>
                <a:gd name="T41" fmla="*/ 0 h 140"/>
                <a:gd name="T42" fmla="*/ 0 w 772"/>
                <a:gd name="T43" fmla="*/ 0 h 140"/>
                <a:gd name="T44" fmla="*/ 0 w 772"/>
                <a:gd name="T45" fmla="*/ 0 h 140"/>
                <a:gd name="T46" fmla="*/ 0 w 772"/>
                <a:gd name="T47" fmla="*/ 0 h 140"/>
                <a:gd name="T48" fmla="*/ 0 w 772"/>
                <a:gd name="T49" fmla="*/ 0 h 140"/>
                <a:gd name="T50" fmla="*/ 0 w 772"/>
                <a:gd name="T51" fmla="*/ 0 h 140"/>
                <a:gd name="T52" fmla="*/ 0 w 772"/>
                <a:gd name="T53" fmla="*/ 0 h 140"/>
                <a:gd name="T54" fmla="*/ 0 w 772"/>
                <a:gd name="T55" fmla="*/ 0 h 140"/>
                <a:gd name="T56" fmla="*/ 0 w 772"/>
                <a:gd name="T57" fmla="*/ 0 h 140"/>
                <a:gd name="T58" fmla="*/ 0 w 772"/>
                <a:gd name="T59" fmla="*/ 0 h 140"/>
                <a:gd name="T60" fmla="*/ 0 w 772"/>
                <a:gd name="T61" fmla="*/ 0 h 140"/>
                <a:gd name="T62" fmla="*/ 0 w 772"/>
                <a:gd name="T63" fmla="*/ 0 h 140"/>
                <a:gd name="T64" fmla="*/ 0 w 772"/>
                <a:gd name="T65" fmla="*/ 0 h 140"/>
                <a:gd name="T66" fmla="*/ 0 w 772"/>
                <a:gd name="T67" fmla="*/ 0 h 140"/>
                <a:gd name="T68" fmla="*/ 0 w 772"/>
                <a:gd name="T69" fmla="*/ 0 h 14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72" h="140">
                  <a:moveTo>
                    <a:pt x="0" y="115"/>
                  </a:moveTo>
                  <a:lnTo>
                    <a:pt x="1" y="115"/>
                  </a:lnTo>
                  <a:lnTo>
                    <a:pt x="7" y="113"/>
                  </a:lnTo>
                  <a:lnTo>
                    <a:pt x="14" y="111"/>
                  </a:lnTo>
                  <a:lnTo>
                    <a:pt x="25" y="108"/>
                  </a:lnTo>
                  <a:lnTo>
                    <a:pt x="40" y="103"/>
                  </a:lnTo>
                  <a:lnTo>
                    <a:pt x="56" y="99"/>
                  </a:lnTo>
                  <a:lnTo>
                    <a:pt x="76" y="94"/>
                  </a:lnTo>
                  <a:lnTo>
                    <a:pt x="100" y="88"/>
                  </a:lnTo>
                  <a:lnTo>
                    <a:pt x="124" y="82"/>
                  </a:lnTo>
                  <a:lnTo>
                    <a:pt x="153" y="76"/>
                  </a:lnTo>
                  <a:lnTo>
                    <a:pt x="183" y="70"/>
                  </a:lnTo>
                  <a:lnTo>
                    <a:pt x="215" y="63"/>
                  </a:lnTo>
                  <a:lnTo>
                    <a:pt x="249" y="55"/>
                  </a:lnTo>
                  <a:lnTo>
                    <a:pt x="287" y="48"/>
                  </a:lnTo>
                  <a:lnTo>
                    <a:pt x="326" y="42"/>
                  </a:lnTo>
                  <a:lnTo>
                    <a:pt x="367" y="35"/>
                  </a:lnTo>
                  <a:lnTo>
                    <a:pt x="408" y="29"/>
                  </a:lnTo>
                  <a:lnTo>
                    <a:pt x="448" y="24"/>
                  </a:lnTo>
                  <a:lnTo>
                    <a:pt x="486" y="19"/>
                  </a:lnTo>
                  <a:lnTo>
                    <a:pt x="523" y="15"/>
                  </a:lnTo>
                  <a:lnTo>
                    <a:pt x="557" y="11"/>
                  </a:lnTo>
                  <a:lnTo>
                    <a:pt x="589" y="8"/>
                  </a:lnTo>
                  <a:lnTo>
                    <a:pt x="619" y="6"/>
                  </a:lnTo>
                  <a:lnTo>
                    <a:pt x="647" y="4"/>
                  </a:lnTo>
                  <a:lnTo>
                    <a:pt x="672" y="3"/>
                  </a:lnTo>
                  <a:lnTo>
                    <a:pt x="695" y="2"/>
                  </a:lnTo>
                  <a:lnTo>
                    <a:pt x="713" y="1"/>
                  </a:lnTo>
                  <a:lnTo>
                    <a:pt x="729" y="1"/>
                  </a:lnTo>
                  <a:lnTo>
                    <a:pt x="742" y="0"/>
                  </a:lnTo>
                  <a:lnTo>
                    <a:pt x="751" y="0"/>
                  </a:lnTo>
                  <a:lnTo>
                    <a:pt x="757" y="0"/>
                  </a:lnTo>
                  <a:lnTo>
                    <a:pt x="759" y="0"/>
                  </a:lnTo>
                  <a:lnTo>
                    <a:pt x="772" y="21"/>
                  </a:lnTo>
                  <a:lnTo>
                    <a:pt x="768" y="21"/>
                  </a:lnTo>
                  <a:lnTo>
                    <a:pt x="756" y="23"/>
                  </a:lnTo>
                  <a:lnTo>
                    <a:pt x="736" y="24"/>
                  </a:lnTo>
                  <a:lnTo>
                    <a:pt x="709" y="27"/>
                  </a:lnTo>
                  <a:lnTo>
                    <a:pt x="677" y="30"/>
                  </a:lnTo>
                  <a:lnTo>
                    <a:pt x="641" y="33"/>
                  </a:lnTo>
                  <a:lnTo>
                    <a:pt x="602" y="37"/>
                  </a:lnTo>
                  <a:lnTo>
                    <a:pt x="559" y="41"/>
                  </a:lnTo>
                  <a:lnTo>
                    <a:pt x="515" y="45"/>
                  </a:lnTo>
                  <a:lnTo>
                    <a:pt x="471" y="50"/>
                  </a:lnTo>
                  <a:lnTo>
                    <a:pt x="426" y="55"/>
                  </a:lnTo>
                  <a:lnTo>
                    <a:pt x="383" y="60"/>
                  </a:lnTo>
                  <a:lnTo>
                    <a:pt x="343" y="65"/>
                  </a:lnTo>
                  <a:lnTo>
                    <a:pt x="306" y="70"/>
                  </a:lnTo>
                  <a:lnTo>
                    <a:pt x="272" y="75"/>
                  </a:lnTo>
                  <a:lnTo>
                    <a:pt x="244" y="79"/>
                  </a:lnTo>
                  <a:lnTo>
                    <a:pt x="218" y="83"/>
                  </a:lnTo>
                  <a:lnTo>
                    <a:pt x="194" y="88"/>
                  </a:lnTo>
                  <a:lnTo>
                    <a:pt x="172" y="93"/>
                  </a:lnTo>
                  <a:lnTo>
                    <a:pt x="150" y="98"/>
                  </a:lnTo>
                  <a:lnTo>
                    <a:pt x="128" y="103"/>
                  </a:lnTo>
                  <a:lnTo>
                    <a:pt x="109" y="109"/>
                  </a:lnTo>
                  <a:lnTo>
                    <a:pt x="91" y="114"/>
                  </a:lnTo>
                  <a:lnTo>
                    <a:pt x="74" y="119"/>
                  </a:lnTo>
                  <a:lnTo>
                    <a:pt x="59" y="123"/>
                  </a:lnTo>
                  <a:lnTo>
                    <a:pt x="45" y="127"/>
                  </a:lnTo>
                  <a:lnTo>
                    <a:pt x="34" y="131"/>
                  </a:lnTo>
                  <a:lnTo>
                    <a:pt x="24" y="134"/>
                  </a:lnTo>
                  <a:lnTo>
                    <a:pt x="17" y="136"/>
                  </a:lnTo>
                  <a:lnTo>
                    <a:pt x="11" y="138"/>
                  </a:lnTo>
                  <a:lnTo>
                    <a:pt x="8" y="140"/>
                  </a:lnTo>
                  <a:lnTo>
                    <a:pt x="7" y="140"/>
                  </a:lnTo>
                  <a:lnTo>
                    <a:pt x="0" y="11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0" name="Freeform 184"/>
            <p:cNvSpPr>
              <a:spLocks/>
            </p:cNvSpPr>
            <p:nvPr/>
          </p:nvSpPr>
          <p:spPr bwMode="auto">
            <a:xfrm>
              <a:off x="2563" y="2386"/>
              <a:ext cx="8" cy="5"/>
            </a:xfrm>
            <a:custGeom>
              <a:avLst/>
              <a:gdLst>
                <a:gd name="T0" fmla="*/ 0 w 80"/>
                <a:gd name="T1" fmla="*/ 0 h 44"/>
                <a:gd name="T2" fmla="*/ 0 w 80"/>
                <a:gd name="T3" fmla="*/ 0 h 44"/>
                <a:gd name="T4" fmla="*/ 0 w 80"/>
                <a:gd name="T5" fmla="*/ 0 h 44"/>
                <a:gd name="T6" fmla="*/ 0 w 80"/>
                <a:gd name="T7" fmla="*/ 0 h 44"/>
                <a:gd name="T8" fmla="*/ 0 w 80"/>
                <a:gd name="T9" fmla="*/ 0 h 44"/>
                <a:gd name="T10" fmla="*/ 0 w 80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4">
                  <a:moveTo>
                    <a:pt x="73" y="9"/>
                  </a:moveTo>
                  <a:lnTo>
                    <a:pt x="80" y="44"/>
                  </a:lnTo>
                  <a:lnTo>
                    <a:pt x="10" y="44"/>
                  </a:lnTo>
                  <a:lnTo>
                    <a:pt x="0" y="0"/>
                  </a:lnTo>
                  <a:lnTo>
                    <a:pt x="73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1" name="Freeform 185"/>
            <p:cNvSpPr>
              <a:spLocks/>
            </p:cNvSpPr>
            <p:nvPr/>
          </p:nvSpPr>
          <p:spPr bwMode="auto">
            <a:xfrm>
              <a:off x="2590" y="2389"/>
              <a:ext cx="7" cy="5"/>
            </a:xfrm>
            <a:custGeom>
              <a:avLst/>
              <a:gdLst>
                <a:gd name="T0" fmla="*/ 0 w 66"/>
                <a:gd name="T1" fmla="*/ 0 h 44"/>
                <a:gd name="T2" fmla="*/ 0 w 66"/>
                <a:gd name="T3" fmla="*/ 0 h 44"/>
                <a:gd name="T4" fmla="*/ 0 w 66"/>
                <a:gd name="T5" fmla="*/ 0 h 44"/>
                <a:gd name="T6" fmla="*/ 0 w 66"/>
                <a:gd name="T7" fmla="*/ 0 h 44"/>
                <a:gd name="T8" fmla="*/ 0 w 66"/>
                <a:gd name="T9" fmla="*/ 0 h 44"/>
                <a:gd name="T10" fmla="*/ 0 w 66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4">
                  <a:moveTo>
                    <a:pt x="0" y="0"/>
                  </a:moveTo>
                  <a:lnTo>
                    <a:pt x="6" y="41"/>
                  </a:lnTo>
                  <a:lnTo>
                    <a:pt x="61" y="44"/>
                  </a:lnTo>
                  <a:lnTo>
                    <a:pt x="66" y="1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2" name="Freeform 186"/>
            <p:cNvSpPr>
              <a:spLocks/>
            </p:cNvSpPr>
            <p:nvPr/>
          </p:nvSpPr>
          <p:spPr bwMode="auto">
            <a:xfrm>
              <a:off x="2431" y="2421"/>
              <a:ext cx="9" cy="9"/>
            </a:xfrm>
            <a:custGeom>
              <a:avLst/>
              <a:gdLst>
                <a:gd name="T0" fmla="*/ 0 w 92"/>
                <a:gd name="T1" fmla="*/ 0 h 88"/>
                <a:gd name="T2" fmla="*/ 0 w 92"/>
                <a:gd name="T3" fmla="*/ 0 h 88"/>
                <a:gd name="T4" fmla="*/ 0 w 92"/>
                <a:gd name="T5" fmla="*/ 0 h 88"/>
                <a:gd name="T6" fmla="*/ 0 w 92"/>
                <a:gd name="T7" fmla="*/ 0 h 88"/>
                <a:gd name="T8" fmla="*/ 0 w 92"/>
                <a:gd name="T9" fmla="*/ 0 h 88"/>
                <a:gd name="T10" fmla="*/ 0 w 92"/>
                <a:gd name="T11" fmla="*/ 0 h 8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92" h="88">
                  <a:moveTo>
                    <a:pt x="0" y="21"/>
                  </a:moveTo>
                  <a:lnTo>
                    <a:pt x="66" y="0"/>
                  </a:lnTo>
                  <a:lnTo>
                    <a:pt x="92" y="71"/>
                  </a:lnTo>
                  <a:lnTo>
                    <a:pt x="25" y="88"/>
                  </a:lnTo>
                  <a:lnTo>
                    <a:pt x="0" y="2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3" name="Freeform 187"/>
            <p:cNvSpPr>
              <a:spLocks/>
            </p:cNvSpPr>
            <p:nvPr/>
          </p:nvSpPr>
          <p:spPr bwMode="auto">
            <a:xfrm>
              <a:off x="2524" y="2408"/>
              <a:ext cx="11" cy="9"/>
            </a:xfrm>
            <a:custGeom>
              <a:avLst/>
              <a:gdLst>
                <a:gd name="T0" fmla="*/ 0 w 111"/>
                <a:gd name="T1" fmla="*/ 0 h 90"/>
                <a:gd name="T2" fmla="*/ 0 w 111"/>
                <a:gd name="T3" fmla="*/ 0 h 90"/>
                <a:gd name="T4" fmla="*/ 0 w 111"/>
                <a:gd name="T5" fmla="*/ 0 h 90"/>
                <a:gd name="T6" fmla="*/ 0 w 111"/>
                <a:gd name="T7" fmla="*/ 0 h 90"/>
                <a:gd name="T8" fmla="*/ 0 w 111"/>
                <a:gd name="T9" fmla="*/ 0 h 90"/>
                <a:gd name="T10" fmla="*/ 0 w 111"/>
                <a:gd name="T11" fmla="*/ 0 h 90"/>
                <a:gd name="T12" fmla="*/ 0 w 111"/>
                <a:gd name="T13" fmla="*/ 0 h 90"/>
                <a:gd name="T14" fmla="*/ 0 w 111"/>
                <a:gd name="T15" fmla="*/ 0 h 90"/>
                <a:gd name="T16" fmla="*/ 0 w 111"/>
                <a:gd name="T17" fmla="*/ 0 h 90"/>
                <a:gd name="T18" fmla="*/ 0 w 111"/>
                <a:gd name="T19" fmla="*/ 0 h 90"/>
                <a:gd name="T20" fmla="*/ 0 w 111"/>
                <a:gd name="T21" fmla="*/ 0 h 90"/>
                <a:gd name="T22" fmla="*/ 0 w 111"/>
                <a:gd name="T23" fmla="*/ 0 h 90"/>
                <a:gd name="T24" fmla="*/ 0 w 111"/>
                <a:gd name="T25" fmla="*/ 0 h 90"/>
                <a:gd name="T26" fmla="*/ 0 w 111"/>
                <a:gd name="T27" fmla="*/ 0 h 90"/>
                <a:gd name="T28" fmla="*/ 0 w 111"/>
                <a:gd name="T29" fmla="*/ 0 h 90"/>
                <a:gd name="T30" fmla="*/ 0 w 111"/>
                <a:gd name="T31" fmla="*/ 0 h 90"/>
                <a:gd name="T32" fmla="*/ 0 w 111"/>
                <a:gd name="T33" fmla="*/ 0 h 90"/>
                <a:gd name="T34" fmla="*/ 0 w 111"/>
                <a:gd name="T35" fmla="*/ 0 h 90"/>
                <a:gd name="T36" fmla="*/ 0 w 111"/>
                <a:gd name="T37" fmla="*/ 0 h 90"/>
                <a:gd name="T38" fmla="*/ 0 w 111"/>
                <a:gd name="T39" fmla="*/ 0 h 90"/>
                <a:gd name="T40" fmla="*/ 0 w 111"/>
                <a:gd name="T41" fmla="*/ 0 h 90"/>
                <a:gd name="T42" fmla="*/ 0 w 111"/>
                <a:gd name="T43" fmla="*/ 0 h 90"/>
                <a:gd name="T44" fmla="*/ 0 w 111"/>
                <a:gd name="T45" fmla="*/ 0 h 90"/>
                <a:gd name="T46" fmla="*/ 0 w 111"/>
                <a:gd name="T47" fmla="*/ 0 h 90"/>
                <a:gd name="T48" fmla="*/ 0 w 111"/>
                <a:gd name="T49" fmla="*/ 0 h 90"/>
                <a:gd name="T50" fmla="*/ 0 w 111"/>
                <a:gd name="T51" fmla="*/ 0 h 90"/>
                <a:gd name="T52" fmla="*/ 0 w 111"/>
                <a:gd name="T53" fmla="*/ 0 h 90"/>
                <a:gd name="T54" fmla="*/ 0 w 111"/>
                <a:gd name="T55" fmla="*/ 0 h 90"/>
                <a:gd name="T56" fmla="*/ 0 w 111"/>
                <a:gd name="T57" fmla="*/ 0 h 90"/>
                <a:gd name="T58" fmla="*/ 0 w 111"/>
                <a:gd name="T59" fmla="*/ 0 h 90"/>
                <a:gd name="T60" fmla="*/ 0 w 111"/>
                <a:gd name="T61" fmla="*/ 0 h 90"/>
                <a:gd name="T62" fmla="*/ 0 w 111"/>
                <a:gd name="T63" fmla="*/ 0 h 90"/>
                <a:gd name="T64" fmla="*/ 0 w 111"/>
                <a:gd name="T65" fmla="*/ 0 h 90"/>
                <a:gd name="T66" fmla="*/ 0 w 111"/>
                <a:gd name="T67" fmla="*/ 0 h 90"/>
                <a:gd name="T68" fmla="*/ 0 w 111"/>
                <a:gd name="T69" fmla="*/ 0 h 90"/>
                <a:gd name="T70" fmla="*/ 0 w 111"/>
                <a:gd name="T71" fmla="*/ 0 h 90"/>
                <a:gd name="T72" fmla="*/ 0 w 111"/>
                <a:gd name="T73" fmla="*/ 0 h 90"/>
                <a:gd name="T74" fmla="*/ 0 w 111"/>
                <a:gd name="T75" fmla="*/ 0 h 90"/>
                <a:gd name="T76" fmla="*/ 0 w 111"/>
                <a:gd name="T77" fmla="*/ 0 h 90"/>
                <a:gd name="T78" fmla="*/ 0 w 111"/>
                <a:gd name="T79" fmla="*/ 0 h 90"/>
                <a:gd name="T80" fmla="*/ 0 w 111"/>
                <a:gd name="T81" fmla="*/ 0 h 90"/>
                <a:gd name="T82" fmla="*/ 0 w 111"/>
                <a:gd name="T83" fmla="*/ 0 h 90"/>
                <a:gd name="T84" fmla="*/ 0 w 111"/>
                <a:gd name="T85" fmla="*/ 0 h 9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111" h="90">
                  <a:moveTo>
                    <a:pt x="98" y="9"/>
                  </a:moveTo>
                  <a:lnTo>
                    <a:pt x="96" y="8"/>
                  </a:lnTo>
                  <a:lnTo>
                    <a:pt x="90" y="6"/>
                  </a:lnTo>
                  <a:lnTo>
                    <a:pt x="82" y="3"/>
                  </a:lnTo>
                  <a:lnTo>
                    <a:pt x="71" y="1"/>
                  </a:lnTo>
                  <a:lnTo>
                    <a:pt x="59" y="0"/>
                  </a:lnTo>
                  <a:lnTo>
                    <a:pt x="47" y="2"/>
                  </a:lnTo>
                  <a:lnTo>
                    <a:pt x="33" y="6"/>
                  </a:lnTo>
                  <a:lnTo>
                    <a:pt x="21" y="15"/>
                  </a:lnTo>
                  <a:lnTo>
                    <a:pt x="5" y="38"/>
                  </a:lnTo>
                  <a:lnTo>
                    <a:pt x="0" y="63"/>
                  </a:lnTo>
                  <a:lnTo>
                    <a:pt x="1" y="82"/>
                  </a:lnTo>
                  <a:lnTo>
                    <a:pt x="2" y="90"/>
                  </a:lnTo>
                  <a:lnTo>
                    <a:pt x="1" y="89"/>
                  </a:lnTo>
                  <a:lnTo>
                    <a:pt x="0" y="85"/>
                  </a:lnTo>
                  <a:lnTo>
                    <a:pt x="4" y="76"/>
                  </a:lnTo>
                  <a:lnTo>
                    <a:pt x="16" y="59"/>
                  </a:lnTo>
                  <a:lnTo>
                    <a:pt x="25" y="46"/>
                  </a:lnTo>
                  <a:lnTo>
                    <a:pt x="26" y="48"/>
                  </a:lnTo>
                  <a:lnTo>
                    <a:pt x="22" y="58"/>
                  </a:lnTo>
                  <a:lnTo>
                    <a:pt x="21" y="73"/>
                  </a:lnTo>
                  <a:lnTo>
                    <a:pt x="25" y="79"/>
                  </a:lnTo>
                  <a:lnTo>
                    <a:pt x="29" y="73"/>
                  </a:lnTo>
                  <a:lnTo>
                    <a:pt x="32" y="64"/>
                  </a:lnTo>
                  <a:lnTo>
                    <a:pt x="33" y="59"/>
                  </a:lnTo>
                  <a:lnTo>
                    <a:pt x="35" y="56"/>
                  </a:lnTo>
                  <a:lnTo>
                    <a:pt x="38" y="48"/>
                  </a:lnTo>
                  <a:lnTo>
                    <a:pt x="45" y="39"/>
                  </a:lnTo>
                  <a:lnTo>
                    <a:pt x="57" y="35"/>
                  </a:lnTo>
                  <a:lnTo>
                    <a:pt x="63" y="34"/>
                  </a:lnTo>
                  <a:lnTo>
                    <a:pt x="71" y="32"/>
                  </a:lnTo>
                  <a:lnTo>
                    <a:pt x="78" y="30"/>
                  </a:lnTo>
                  <a:lnTo>
                    <a:pt x="83" y="28"/>
                  </a:lnTo>
                  <a:lnTo>
                    <a:pt x="90" y="26"/>
                  </a:lnTo>
                  <a:lnTo>
                    <a:pt x="96" y="25"/>
                  </a:lnTo>
                  <a:lnTo>
                    <a:pt x="101" y="25"/>
                  </a:lnTo>
                  <a:lnTo>
                    <a:pt x="107" y="27"/>
                  </a:lnTo>
                  <a:lnTo>
                    <a:pt x="111" y="26"/>
                  </a:lnTo>
                  <a:lnTo>
                    <a:pt x="108" y="20"/>
                  </a:lnTo>
                  <a:lnTo>
                    <a:pt x="101" y="13"/>
                  </a:lnTo>
                  <a:lnTo>
                    <a:pt x="98" y="9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4" name="Freeform 188"/>
            <p:cNvSpPr>
              <a:spLocks/>
            </p:cNvSpPr>
            <p:nvPr/>
          </p:nvSpPr>
          <p:spPr bwMode="auto">
            <a:xfrm>
              <a:off x="2446" y="2421"/>
              <a:ext cx="8" cy="9"/>
            </a:xfrm>
            <a:custGeom>
              <a:avLst/>
              <a:gdLst>
                <a:gd name="T0" fmla="*/ 0 w 85"/>
                <a:gd name="T1" fmla="*/ 0 h 94"/>
                <a:gd name="T2" fmla="*/ 0 w 85"/>
                <a:gd name="T3" fmla="*/ 0 h 94"/>
                <a:gd name="T4" fmla="*/ 0 w 85"/>
                <a:gd name="T5" fmla="*/ 0 h 94"/>
                <a:gd name="T6" fmla="*/ 0 w 85"/>
                <a:gd name="T7" fmla="*/ 0 h 94"/>
                <a:gd name="T8" fmla="*/ 0 w 85"/>
                <a:gd name="T9" fmla="*/ 0 h 94"/>
                <a:gd name="T10" fmla="*/ 0 w 85"/>
                <a:gd name="T11" fmla="*/ 0 h 94"/>
                <a:gd name="T12" fmla="*/ 0 w 85"/>
                <a:gd name="T13" fmla="*/ 0 h 94"/>
                <a:gd name="T14" fmla="*/ 0 w 85"/>
                <a:gd name="T15" fmla="*/ 0 h 94"/>
                <a:gd name="T16" fmla="*/ 0 w 85"/>
                <a:gd name="T17" fmla="*/ 0 h 94"/>
                <a:gd name="T18" fmla="*/ 0 w 85"/>
                <a:gd name="T19" fmla="*/ 0 h 94"/>
                <a:gd name="T20" fmla="*/ 0 w 85"/>
                <a:gd name="T21" fmla="*/ 0 h 94"/>
                <a:gd name="T22" fmla="*/ 0 w 85"/>
                <a:gd name="T23" fmla="*/ 0 h 94"/>
                <a:gd name="T24" fmla="*/ 0 w 85"/>
                <a:gd name="T25" fmla="*/ 0 h 94"/>
                <a:gd name="T26" fmla="*/ 0 w 85"/>
                <a:gd name="T27" fmla="*/ 0 h 94"/>
                <a:gd name="T28" fmla="*/ 0 w 85"/>
                <a:gd name="T29" fmla="*/ 0 h 94"/>
                <a:gd name="T30" fmla="*/ 0 w 85"/>
                <a:gd name="T31" fmla="*/ 0 h 94"/>
                <a:gd name="T32" fmla="*/ 0 w 85"/>
                <a:gd name="T33" fmla="*/ 0 h 94"/>
                <a:gd name="T34" fmla="*/ 0 w 85"/>
                <a:gd name="T35" fmla="*/ 0 h 94"/>
                <a:gd name="T36" fmla="*/ 0 w 85"/>
                <a:gd name="T37" fmla="*/ 0 h 94"/>
                <a:gd name="T38" fmla="*/ 0 w 85"/>
                <a:gd name="T39" fmla="*/ 0 h 94"/>
                <a:gd name="T40" fmla="*/ 0 w 85"/>
                <a:gd name="T41" fmla="*/ 0 h 94"/>
                <a:gd name="T42" fmla="*/ 0 w 85"/>
                <a:gd name="T43" fmla="*/ 0 h 94"/>
                <a:gd name="T44" fmla="*/ 0 w 85"/>
                <a:gd name="T45" fmla="*/ 0 h 94"/>
                <a:gd name="T46" fmla="*/ 0 w 85"/>
                <a:gd name="T47" fmla="*/ 0 h 94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85" h="94">
                  <a:moveTo>
                    <a:pt x="85" y="0"/>
                  </a:moveTo>
                  <a:lnTo>
                    <a:pt x="83" y="1"/>
                  </a:lnTo>
                  <a:lnTo>
                    <a:pt x="75" y="4"/>
                  </a:lnTo>
                  <a:lnTo>
                    <a:pt x="65" y="10"/>
                  </a:lnTo>
                  <a:lnTo>
                    <a:pt x="54" y="16"/>
                  </a:lnTo>
                  <a:lnTo>
                    <a:pt x="43" y="23"/>
                  </a:lnTo>
                  <a:lnTo>
                    <a:pt x="34" y="31"/>
                  </a:lnTo>
                  <a:lnTo>
                    <a:pt x="29" y="39"/>
                  </a:lnTo>
                  <a:lnTo>
                    <a:pt x="28" y="47"/>
                  </a:lnTo>
                  <a:lnTo>
                    <a:pt x="34" y="64"/>
                  </a:lnTo>
                  <a:lnTo>
                    <a:pt x="42" y="79"/>
                  </a:lnTo>
                  <a:lnTo>
                    <a:pt x="49" y="90"/>
                  </a:lnTo>
                  <a:lnTo>
                    <a:pt x="51" y="94"/>
                  </a:lnTo>
                  <a:lnTo>
                    <a:pt x="49" y="92"/>
                  </a:lnTo>
                  <a:lnTo>
                    <a:pt x="42" y="87"/>
                  </a:lnTo>
                  <a:lnTo>
                    <a:pt x="32" y="80"/>
                  </a:lnTo>
                  <a:lnTo>
                    <a:pt x="19" y="71"/>
                  </a:lnTo>
                  <a:lnTo>
                    <a:pt x="11" y="61"/>
                  </a:lnTo>
                  <a:lnTo>
                    <a:pt x="5" y="44"/>
                  </a:lnTo>
                  <a:lnTo>
                    <a:pt x="1" y="31"/>
                  </a:lnTo>
                  <a:lnTo>
                    <a:pt x="0" y="25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5" name="Freeform 189"/>
            <p:cNvSpPr>
              <a:spLocks/>
            </p:cNvSpPr>
            <p:nvPr/>
          </p:nvSpPr>
          <p:spPr bwMode="auto">
            <a:xfrm>
              <a:off x="2430" y="2351"/>
              <a:ext cx="81" cy="22"/>
            </a:xfrm>
            <a:custGeom>
              <a:avLst/>
              <a:gdLst>
                <a:gd name="T0" fmla="*/ 0 w 817"/>
                <a:gd name="T1" fmla="*/ 0 h 219"/>
                <a:gd name="T2" fmla="*/ 0 w 817"/>
                <a:gd name="T3" fmla="*/ 0 h 219"/>
                <a:gd name="T4" fmla="*/ 0 w 817"/>
                <a:gd name="T5" fmla="*/ 0 h 219"/>
                <a:gd name="T6" fmla="*/ 0 w 817"/>
                <a:gd name="T7" fmla="*/ 0 h 219"/>
                <a:gd name="T8" fmla="*/ 0 w 817"/>
                <a:gd name="T9" fmla="*/ 0 h 219"/>
                <a:gd name="T10" fmla="*/ 0 w 817"/>
                <a:gd name="T11" fmla="*/ 0 h 219"/>
                <a:gd name="T12" fmla="*/ 0 w 817"/>
                <a:gd name="T13" fmla="*/ 0 h 219"/>
                <a:gd name="T14" fmla="*/ 0 w 817"/>
                <a:gd name="T15" fmla="*/ 0 h 219"/>
                <a:gd name="T16" fmla="*/ 0 w 817"/>
                <a:gd name="T17" fmla="*/ 0 h 219"/>
                <a:gd name="T18" fmla="*/ 0 w 817"/>
                <a:gd name="T19" fmla="*/ 0 h 219"/>
                <a:gd name="T20" fmla="*/ 0 w 817"/>
                <a:gd name="T21" fmla="*/ 0 h 219"/>
                <a:gd name="T22" fmla="*/ 0 w 817"/>
                <a:gd name="T23" fmla="*/ 0 h 219"/>
                <a:gd name="T24" fmla="*/ 0 w 817"/>
                <a:gd name="T25" fmla="*/ 0 h 219"/>
                <a:gd name="T26" fmla="*/ 0 w 817"/>
                <a:gd name="T27" fmla="*/ 0 h 219"/>
                <a:gd name="T28" fmla="*/ 0 w 817"/>
                <a:gd name="T29" fmla="*/ 0 h 219"/>
                <a:gd name="T30" fmla="*/ 0 w 817"/>
                <a:gd name="T31" fmla="*/ 0 h 219"/>
                <a:gd name="T32" fmla="*/ 0 w 817"/>
                <a:gd name="T33" fmla="*/ 0 h 219"/>
                <a:gd name="T34" fmla="*/ 0 w 817"/>
                <a:gd name="T35" fmla="*/ 0 h 219"/>
                <a:gd name="T36" fmla="*/ 0 w 817"/>
                <a:gd name="T37" fmla="*/ 0 h 219"/>
                <a:gd name="T38" fmla="*/ 0 w 817"/>
                <a:gd name="T39" fmla="*/ 0 h 219"/>
                <a:gd name="T40" fmla="*/ 0 w 817"/>
                <a:gd name="T41" fmla="*/ 0 h 219"/>
                <a:gd name="T42" fmla="*/ 0 w 817"/>
                <a:gd name="T43" fmla="*/ 0 h 219"/>
                <a:gd name="T44" fmla="*/ 0 w 817"/>
                <a:gd name="T45" fmla="*/ 0 h 219"/>
                <a:gd name="T46" fmla="*/ 0 w 817"/>
                <a:gd name="T47" fmla="*/ 0 h 219"/>
                <a:gd name="T48" fmla="*/ 0 w 817"/>
                <a:gd name="T49" fmla="*/ 0 h 219"/>
                <a:gd name="T50" fmla="*/ 0 w 817"/>
                <a:gd name="T51" fmla="*/ 0 h 219"/>
                <a:gd name="T52" fmla="*/ 0 w 817"/>
                <a:gd name="T53" fmla="*/ 0 h 219"/>
                <a:gd name="T54" fmla="*/ 0 w 817"/>
                <a:gd name="T55" fmla="*/ 0 h 219"/>
                <a:gd name="T56" fmla="*/ 0 w 817"/>
                <a:gd name="T57" fmla="*/ 0 h 219"/>
                <a:gd name="T58" fmla="*/ 0 w 817"/>
                <a:gd name="T59" fmla="*/ 0 h 219"/>
                <a:gd name="T60" fmla="*/ 0 w 817"/>
                <a:gd name="T61" fmla="*/ 0 h 219"/>
                <a:gd name="T62" fmla="*/ 0 w 817"/>
                <a:gd name="T63" fmla="*/ 0 h 219"/>
                <a:gd name="T64" fmla="*/ 0 w 817"/>
                <a:gd name="T65" fmla="*/ 0 h 219"/>
                <a:gd name="T66" fmla="*/ 0 w 817"/>
                <a:gd name="T67" fmla="*/ 0 h 219"/>
                <a:gd name="T68" fmla="*/ 0 w 817"/>
                <a:gd name="T69" fmla="*/ 0 h 219"/>
                <a:gd name="T70" fmla="*/ 0 w 817"/>
                <a:gd name="T71" fmla="*/ 0 h 219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17" h="219">
                  <a:moveTo>
                    <a:pt x="817" y="0"/>
                  </a:moveTo>
                  <a:lnTo>
                    <a:pt x="814" y="0"/>
                  </a:lnTo>
                  <a:lnTo>
                    <a:pt x="806" y="1"/>
                  </a:lnTo>
                  <a:lnTo>
                    <a:pt x="792" y="1"/>
                  </a:lnTo>
                  <a:lnTo>
                    <a:pt x="774" y="2"/>
                  </a:lnTo>
                  <a:lnTo>
                    <a:pt x="751" y="4"/>
                  </a:lnTo>
                  <a:lnTo>
                    <a:pt x="725" y="6"/>
                  </a:lnTo>
                  <a:lnTo>
                    <a:pt x="695" y="9"/>
                  </a:lnTo>
                  <a:lnTo>
                    <a:pt x="663" y="12"/>
                  </a:lnTo>
                  <a:lnTo>
                    <a:pt x="627" y="17"/>
                  </a:lnTo>
                  <a:lnTo>
                    <a:pt x="590" y="22"/>
                  </a:lnTo>
                  <a:lnTo>
                    <a:pt x="550" y="27"/>
                  </a:lnTo>
                  <a:lnTo>
                    <a:pt x="509" y="34"/>
                  </a:lnTo>
                  <a:lnTo>
                    <a:pt x="467" y="41"/>
                  </a:lnTo>
                  <a:lnTo>
                    <a:pt x="425" y="50"/>
                  </a:lnTo>
                  <a:lnTo>
                    <a:pt x="381" y="59"/>
                  </a:lnTo>
                  <a:lnTo>
                    <a:pt x="339" y="71"/>
                  </a:lnTo>
                  <a:lnTo>
                    <a:pt x="298" y="82"/>
                  </a:lnTo>
                  <a:lnTo>
                    <a:pt x="261" y="93"/>
                  </a:lnTo>
                  <a:lnTo>
                    <a:pt x="224" y="104"/>
                  </a:lnTo>
                  <a:lnTo>
                    <a:pt x="192" y="116"/>
                  </a:lnTo>
                  <a:lnTo>
                    <a:pt x="161" y="126"/>
                  </a:lnTo>
                  <a:lnTo>
                    <a:pt x="133" y="135"/>
                  </a:lnTo>
                  <a:lnTo>
                    <a:pt x="108" y="145"/>
                  </a:lnTo>
                  <a:lnTo>
                    <a:pt x="86" y="153"/>
                  </a:lnTo>
                  <a:lnTo>
                    <a:pt x="66" y="162"/>
                  </a:lnTo>
                  <a:lnTo>
                    <a:pt x="48" y="169"/>
                  </a:lnTo>
                  <a:lnTo>
                    <a:pt x="34" y="175"/>
                  </a:lnTo>
                  <a:lnTo>
                    <a:pt x="21" y="180"/>
                  </a:lnTo>
                  <a:lnTo>
                    <a:pt x="13" y="184"/>
                  </a:lnTo>
                  <a:lnTo>
                    <a:pt x="6" y="187"/>
                  </a:lnTo>
                  <a:lnTo>
                    <a:pt x="1" y="189"/>
                  </a:lnTo>
                  <a:lnTo>
                    <a:pt x="0" y="190"/>
                  </a:lnTo>
                  <a:lnTo>
                    <a:pt x="0" y="219"/>
                  </a:lnTo>
                  <a:lnTo>
                    <a:pt x="1" y="218"/>
                  </a:lnTo>
                  <a:lnTo>
                    <a:pt x="4" y="217"/>
                  </a:lnTo>
                  <a:lnTo>
                    <a:pt x="9" y="214"/>
                  </a:lnTo>
                  <a:lnTo>
                    <a:pt x="16" y="210"/>
                  </a:lnTo>
                  <a:lnTo>
                    <a:pt x="26" y="205"/>
                  </a:lnTo>
                  <a:lnTo>
                    <a:pt x="38" y="198"/>
                  </a:lnTo>
                  <a:lnTo>
                    <a:pt x="52" y="192"/>
                  </a:lnTo>
                  <a:lnTo>
                    <a:pt x="70" y="184"/>
                  </a:lnTo>
                  <a:lnTo>
                    <a:pt x="91" y="176"/>
                  </a:lnTo>
                  <a:lnTo>
                    <a:pt x="116" y="167"/>
                  </a:lnTo>
                  <a:lnTo>
                    <a:pt x="144" y="157"/>
                  </a:lnTo>
                  <a:lnTo>
                    <a:pt x="175" y="146"/>
                  </a:lnTo>
                  <a:lnTo>
                    <a:pt x="211" y="135"/>
                  </a:lnTo>
                  <a:lnTo>
                    <a:pt x="251" y="124"/>
                  </a:lnTo>
                  <a:lnTo>
                    <a:pt x="294" y="112"/>
                  </a:lnTo>
                  <a:lnTo>
                    <a:pt x="343" y="99"/>
                  </a:lnTo>
                  <a:lnTo>
                    <a:pt x="397" y="86"/>
                  </a:lnTo>
                  <a:lnTo>
                    <a:pt x="449" y="75"/>
                  </a:lnTo>
                  <a:lnTo>
                    <a:pt x="498" y="65"/>
                  </a:lnTo>
                  <a:lnTo>
                    <a:pt x="543" y="56"/>
                  </a:lnTo>
                  <a:lnTo>
                    <a:pt x="585" y="49"/>
                  </a:lnTo>
                  <a:lnTo>
                    <a:pt x="624" y="43"/>
                  </a:lnTo>
                  <a:lnTo>
                    <a:pt x="660" y="38"/>
                  </a:lnTo>
                  <a:lnTo>
                    <a:pt x="692" y="34"/>
                  </a:lnTo>
                  <a:lnTo>
                    <a:pt x="720" y="31"/>
                  </a:lnTo>
                  <a:lnTo>
                    <a:pt x="746" y="28"/>
                  </a:lnTo>
                  <a:lnTo>
                    <a:pt x="767" y="27"/>
                  </a:lnTo>
                  <a:lnTo>
                    <a:pt x="785" y="25"/>
                  </a:lnTo>
                  <a:lnTo>
                    <a:pt x="799" y="25"/>
                  </a:lnTo>
                  <a:lnTo>
                    <a:pt x="809" y="24"/>
                  </a:lnTo>
                  <a:lnTo>
                    <a:pt x="815" y="24"/>
                  </a:lnTo>
                  <a:lnTo>
                    <a:pt x="817" y="24"/>
                  </a:lnTo>
                  <a:lnTo>
                    <a:pt x="817" y="9"/>
                  </a:lnTo>
                  <a:lnTo>
                    <a:pt x="817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6" name="Freeform 190"/>
            <p:cNvSpPr>
              <a:spLocks/>
            </p:cNvSpPr>
            <p:nvPr/>
          </p:nvSpPr>
          <p:spPr bwMode="auto">
            <a:xfrm>
              <a:off x="2542" y="2357"/>
              <a:ext cx="8" cy="2"/>
            </a:xfrm>
            <a:custGeom>
              <a:avLst/>
              <a:gdLst>
                <a:gd name="T0" fmla="*/ 0 w 76"/>
                <a:gd name="T1" fmla="*/ 0 h 26"/>
                <a:gd name="T2" fmla="*/ 0 w 76"/>
                <a:gd name="T3" fmla="*/ 0 h 26"/>
                <a:gd name="T4" fmla="*/ 0 w 76"/>
                <a:gd name="T5" fmla="*/ 0 h 26"/>
                <a:gd name="T6" fmla="*/ 0 w 76"/>
                <a:gd name="T7" fmla="*/ 0 h 26"/>
                <a:gd name="T8" fmla="*/ 0 w 76"/>
                <a:gd name="T9" fmla="*/ 0 h 2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6" h="26">
                  <a:moveTo>
                    <a:pt x="53" y="2"/>
                  </a:moveTo>
                  <a:lnTo>
                    <a:pt x="76" y="26"/>
                  </a:lnTo>
                  <a:lnTo>
                    <a:pt x="0" y="0"/>
                  </a:lnTo>
                  <a:lnTo>
                    <a:pt x="53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7" name="Freeform 191"/>
            <p:cNvSpPr>
              <a:spLocks/>
            </p:cNvSpPr>
            <p:nvPr/>
          </p:nvSpPr>
          <p:spPr bwMode="auto">
            <a:xfrm>
              <a:off x="2594" y="2406"/>
              <a:ext cx="9" cy="9"/>
            </a:xfrm>
            <a:custGeom>
              <a:avLst/>
              <a:gdLst>
                <a:gd name="T0" fmla="*/ 0 w 93"/>
                <a:gd name="T1" fmla="*/ 0 h 86"/>
                <a:gd name="T2" fmla="*/ 0 w 93"/>
                <a:gd name="T3" fmla="*/ 0 h 86"/>
                <a:gd name="T4" fmla="*/ 0 w 93"/>
                <a:gd name="T5" fmla="*/ 0 h 86"/>
                <a:gd name="T6" fmla="*/ 0 w 93"/>
                <a:gd name="T7" fmla="*/ 0 h 86"/>
                <a:gd name="T8" fmla="*/ 0 w 93"/>
                <a:gd name="T9" fmla="*/ 0 h 86"/>
                <a:gd name="T10" fmla="*/ 0 w 93"/>
                <a:gd name="T11" fmla="*/ 0 h 86"/>
                <a:gd name="T12" fmla="*/ 0 w 93"/>
                <a:gd name="T13" fmla="*/ 0 h 86"/>
                <a:gd name="T14" fmla="*/ 0 w 93"/>
                <a:gd name="T15" fmla="*/ 0 h 86"/>
                <a:gd name="T16" fmla="*/ 0 w 93"/>
                <a:gd name="T17" fmla="*/ 0 h 86"/>
                <a:gd name="T18" fmla="*/ 0 w 93"/>
                <a:gd name="T19" fmla="*/ 0 h 86"/>
                <a:gd name="T20" fmla="*/ 0 w 93"/>
                <a:gd name="T21" fmla="*/ 0 h 8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93" h="86">
                  <a:moveTo>
                    <a:pt x="89" y="9"/>
                  </a:moveTo>
                  <a:lnTo>
                    <a:pt x="93" y="86"/>
                  </a:lnTo>
                  <a:lnTo>
                    <a:pt x="27" y="77"/>
                  </a:lnTo>
                  <a:lnTo>
                    <a:pt x="73" y="65"/>
                  </a:lnTo>
                  <a:lnTo>
                    <a:pt x="23" y="50"/>
                  </a:lnTo>
                  <a:lnTo>
                    <a:pt x="73" y="42"/>
                  </a:lnTo>
                  <a:lnTo>
                    <a:pt x="0" y="24"/>
                  </a:lnTo>
                  <a:lnTo>
                    <a:pt x="68" y="19"/>
                  </a:lnTo>
                  <a:lnTo>
                    <a:pt x="5" y="0"/>
                  </a:lnTo>
                  <a:lnTo>
                    <a:pt x="89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8" name="Freeform 192"/>
            <p:cNvSpPr>
              <a:spLocks/>
            </p:cNvSpPr>
            <p:nvPr/>
          </p:nvSpPr>
          <p:spPr bwMode="auto">
            <a:xfrm>
              <a:off x="2387" y="2372"/>
              <a:ext cx="43" cy="76"/>
            </a:xfrm>
            <a:custGeom>
              <a:avLst/>
              <a:gdLst>
                <a:gd name="T0" fmla="*/ 0 w 429"/>
                <a:gd name="T1" fmla="*/ 0 h 764"/>
                <a:gd name="T2" fmla="*/ 0 w 429"/>
                <a:gd name="T3" fmla="*/ 0 h 764"/>
                <a:gd name="T4" fmla="*/ 0 w 429"/>
                <a:gd name="T5" fmla="*/ 0 h 764"/>
                <a:gd name="T6" fmla="*/ 0 w 429"/>
                <a:gd name="T7" fmla="*/ 0 h 764"/>
                <a:gd name="T8" fmla="*/ 0 w 429"/>
                <a:gd name="T9" fmla="*/ 0 h 764"/>
                <a:gd name="T10" fmla="*/ 0 w 429"/>
                <a:gd name="T11" fmla="*/ 0 h 764"/>
                <a:gd name="T12" fmla="*/ 0 w 429"/>
                <a:gd name="T13" fmla="*/ 0 h 764"/>
                <a:gd name="T14" fmla="*/ 0 w 429"/>
                <a:gd name="T15" fmla="*/ 0 h 764"/>
                <a:gd name="T16" fmla="*/ 0 w 429"/>
                <a:gd name="T17" fmla="*/ 0 h 764"/>
                <a:gd name="T18" fmla="*/ 0 w 429"/>
                <a:gd name="T19" fmla="*/ 0 h 764"/>
                <a:gd name="T20" fmla="*/ 0 w 429"/>
                <a:gd name="T21" fmla="*/ 0 h 764"/>
                <a:gd name="T22" fmla="*/ 0 w 429"/>
                <a:gd name="T23" fmla="*/ 0 h 764"/>
                <a:gd name="T24" fmla="*/ 0 w 429"/>
                <a:gd name="T25" fmla="*/ 0 h 764"/>
                <a:gd name="T26" fmla="*/ 0 w 429"/>
                <a:gd name="T27" fmla="*/ 0 h 764"/>
                <a:gd name="T28" fmla="*/ 0 w 429"/>
                <a:gd name="T29" fmla="*/ 0 h 764"/>
                <a:gd name="T30" fmla="*/ 0 w 429"/>
                <a:gd name="T31" fmla="*/ 0 h 764"/>
                <a:gd name="T32" fmla="*/ 0 w 429"/>
                <a:gd name="T33" fmla="*/ 0 h 764"/>
                <a:gd name="T34" fmla="*/ 0 w 429"/>
                <a:gd name="T35" fmla="*/ 0 h 764"/>
                <a:gd name="T36" fmla="*/ 0 w 429"/>
                <a:gd name="T37" fmla="*/ 0 h 764"/>
                <a:gd name="T38" fmla="*/ 0 w 429"/>
                <a:gd name="T39" fmla="*/ 0 h 764"/>
                <a:gd name="T40" fmla="*/ 0 w 429"/>
                <a:gd name="T41" fmla="*/ 0 h 764"/>
                <a:gd name="T42" fmla="*/ 0 w 429"/>
                <a:gd name="T43" fmla="*/ 0 h 764"/>
                <a:gd name="T44" fmla="*/ 0 w 429"/>
                <a:gd name="T45" fmla="*/ 0 h 764"/>
                <a:gd name="T46" fmla="*/ 0 w 429"/>
                <a:gd name="T47" fmla="*/ 0 h 764"/>
                <a:gd name="T48" fmla="*/ 0 w 429"/>
                <a:gd name="T49" fmla="*/ 0 h 764"/>
                <a:gd name="T50" fmla="*/ 0 w 429"/>
                <a:gd name="T51" fmla="*/ 0 h 764"/>
                <a:gd name="T52" fmla="*/ 0 w 429"/>
                <a:gd name="T53" fmla="*/ 0 h 764"/>
                <a:gd name="T54" fmla="*/ 0 w 429"/>
                <a:gd name="T55" fmla="*/ 0 h 764"/>
                <a:gd name="T56" fmla="*/ 0 w 429"/>
                <a:gd name="T57" fmla="*/ 0 h 764"/>
                <a:gd name="T58" fmla="*/ 0 w 429"/>
                <a:gd name="T59" fmla="*/ 0 h 764"/>
                <a:gd name="T60" fmla="*/ 0 w 429"/>
                <a:gd name="T61" fmla="*/ 0 h 764"/>
                <a:gd name="T62" fmla="*/ 0 w 429"/>
                <a:gd name="T63" fmla="*/ 0 h 764"/>
                <a:gd name="T64" fmla="*/ 0 w 429"/>
                <a:gd name="T65" fmla="*/ 0 h 764"/>
                <a:gd name="T66" fmla="*/ 0 w 429"/>
                <a:gd name="T67" fmla="*/ 0 h 764"/>
                <a:gd name="T68" fmla="*/ 0 w 429"/>
                <a:gd name="T69" fmla="*/ 0 h 764"/>
                <a:gd name="T70" fmla="*/ 0 w 429"/>
                <a:gd name="T71" fmla="*/ 0 h 764"/>
                <a:gd name="T72" fmla="*/ 0 w 429"/>
                <a:gd name="T73" fmla="*/ 0 h 764"/>
                <a:gd name="T74" fmla="*/ 0 w 429"/>
                <a:gd name="T75" fmla="*/ 0 h 764"/>
                <a:gd name="T76" fmla="*/ 0 w 429"/>
                <a:gd name="T77" fmla="*/ 0 h 764"/>
                <a:gd name="T78" fmla="*/ 0 w 429"/>
                <a:gd name="T79" fmla="*/ 0 h 764"/>
                <a:gd name="T80" fmla="*/ 0 w 429"/>
                <a:gd name="T81" fmla="*/ 0 h 764"/>
                <a:gd name="T82" fmla="*/ 0 w 429"/>
                <a:gd name="T83" fmla="*/ 0 h 764"/>
                <a:gd name="T84" fmla="*/ 0 w 429"/>
                <a:gd name="T85" fmla="*/ 0 h 764"/>
                <a:gd name="T86" fmla="*/ 0 w 429"/>
                <a:gd name="T87" fmla="*/ 0 h 764"/>
                <a:gd name="T88" fmla="*/ 0 w 429"/>
                <a:gd name="T89" fmla="*/ 0 h 764"/>
                <a:gd name="T90" fmla="*/ 0 w 429"/>
                <a:gd name="T91" fmla="*/ 0 h 764"/>
                <a:gd name="T92" fmla="*/ 0 w 429"/>
                <a:gd name="T93" fmla="*/ 0 h 764"/>
                <a:gd name="T94" fmla="*/ 0 w 429"/>
                <a:gd name="T95" fmla="*/ 0 h 764"/>
                <a:gd name="T96" fmla="*/ 0 w 429"/>
                <a:gd name="T97" fmla="*/ 0 h 764"/>
                <a:gd name="T98" fmla="*/ 0 w 429"/>
                <a:gd name="T99" fmla="*/ 0 h 764"/>
                <a:gd name="T100" fmla="*/ 0 w 429"/>
                <a:gd name="T101" fmla="*/ 0 h 764"/>
                <a:gd name="T102" fmla="*/ 0 w 429"/>
                <a:gd name="T103" fmla="*/ 0 h 764"/>
                <a:gd name="T104" fmla="*/ 0 w 429"/>
                <a:gd name="T105" fmla="*/ 0 h 764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429" h="764">
                  <a:moveTo>
                    <a:pt x="363" y="0"/>
                  </a:moveTo>
                  <a:lnTo>
                    <a:pt x="429" y="467"/>
                  </a:lnTo>
                  <a:lnTo>
                    <a:pt x="428" y="466"/>
                  </a:lnTo>
                  <a:lnTo>
                    <a:pt x="425" y="465"/>
                  </a:lnTo>
                  <a:lnTo>
                    <a:pt x="419" y="463"/>
                  </a:lnTo>
                  <a:lnTo>
                    <a:pt x="411" y="461"/>
                  </a:lnTo>
                  <a:lnTo>
                    <a:pt x="402" y="460"/>
                  </a:lnTo>
                  <a:lnTo>
                    <a:pt x="390" y="459"/>
                  </a:lnTo>
                  <a:lnTo>
                    <a:pt x="377" y="458"/>
                  </a:lnTo>
                  <a:lnTo>
                    <a:pt x="361" y="460"/>
                  </a:lnTo>
                  <a:lnTo>
                    <a:pt x="344" y="463"/>
                  </a:lnTo>
                  <a:lnTo>
                    <a:pt x="325" y="468"/>
                  </a:lnTo>
                  <a:lnTo>
                    <a:pt x="304" y="476"/>
                  </a:lnTo>
                  <a:lnTo>
                    <a:pt x="281" y="487"/>
                  </a:lnTo>
                  <a:lnTo>
                    <a:pt x="256" y="502"/>
                  </a:lnTo>
                  <a:lnTo>
                    <a:pt x="231" y="519"/>
                  </a:lnTo>
                  <a:lnTo>
                    <a:pt x="202" y="542"/>
                  </a:lnTo>
                  <a:lnTo>
                    <a:pt x="173" y="568"/>
                  </a:lnTo>
                  <a:lnTo>
                    <a:pt x="123" y="621"/>
                  </a:lnTo>
                  <a:lnTo>
                    <a:pt x="92" y="664"/>
                  </a:lnTo>
                  <a:lnTo>
                    <a:pt x="77" y="699"/>
                  </a:lnTo>
                  <a:lnTo>
                    <a:pt x="72" y="724"/>
                  </a:lnTo>
                  <a:lnTo>
                    <a:pt x="76" y="743"/>
                  </a:lnTo>
                  <a:lnTo>
                    <a:pt x="83" y="755"/>
                  </a:lnTo>
                  <a:lnTo>
                    <a:pt x="90" y="762"/>
                  </a:lnTo>
                  <a:lnTo>
                    <a:pt x="93" y="764"/>
                  </a:lnTo>
                  <a:lnTo>
                    <a:pt x="87" y="759"/>
                  </a:lnTo>
                  <a:lnTo>
                    <a:pt x="70" y="743"/>
                  </a:lnTo>
                  <a:lnTo>
                    <a:pt x="49" y="716"/>
                  </a:lnTo>
                  <a:lnTo>
                    <a:pt x="27" y="678"/>
                  </a:lnTo>
                  <a:lnTo>
                    <a:pt x="9" y="630"/>
                  </a:lnTo>
                  <a:lnTo>
                    <a:pt x="0" y="572"/>
                  </a:lnTo>
                  <a:lnTo>
                    <a:pt x="6" y="503"/>
                  </a:lnTo>
                  <a:lnTo>
                    <a:pt x="30" y="423"/>
                  </a:lnTo>
                  <a:lnTo>
                    <a:pt x="50" y="381"/>
                  </a:lnTo>
                  <a:lnTo>
                    <a:pt x="72" y="339"/>
                  </a:lnTo>
                  <a:lnTo>
                    <a:pt x="97" y="299"/>
                  </a:lnTo>
                  <a:lnTo>
                    <a:pt x="122" y="260"/>
                  </a:lnTo>
                  <a:lnTo>
                    <a:pt x="150" y="224"/>
                  </a:lnTo>
                  <a:lnTo>
                    <a:pt x="178" y="189"/>
                  </a:lnTo>
                  <a:lnTo>
                    <a:pt x="205" y="156"/>
                  </a:lnTo>
                  <a:lnTo>
                    <a:pt x="232" y="125"/>
                  </a:lnTo>
                  <a:lnTo>
                    <a:pt x="258" y="98"/>
                  </a:lnTo>
                  <a:lnTo>
                    <a:pt x="283" y="73"/>
                  </a:lnTo>
                  <a:lnTo>
                    <a:pt x="305" y="52"/>
                  </a:lnTo>
                  <a:lnTo>
                    <a:pt x="324" y="33"/>
                  </a:lnTo>
                  <a:lnTo>
                    <a:pt x="340" y="19"/>
                  </a:lnTo>
                  <a:lnTo>
                    <a:pt x="353" y="9"/>
                  </a:lnTo>
                  <a:lnTo>
                    <a:pt x="360" y="2"/>
                  </a:lnTo>
                  <a:lnTo>
                    <a:pt x="363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39" name="Freeform 193"/>
            <p:cNvSpPr>
              <a:spLocks/>
            </p:cNvSpPr>
            <p:nvPr/>
          </p:nvSpPr>
          <p:spPr bwMode="auto">
            <a:xfrm>
              <a:off x="2438" y="2406"/>
              <a:ext cx="73" cy="11"/>
            </a:xfrm>
            <a:custGeom>
              <a:avLst/>
              <a:gdLst>
                <a:gd name="T0" fmla="*/ 0 w 734"/>
                <a:gd name="T1" fmla="*/ 0 h 115"/>
                <a:gd name="T2" fmla="*/ 0 w 734"/>
                <a:gd name="T3" fmla="*/ 0 h 115"/>
                <a:gd name="T4" fmla="*/ 0 w 734"/>
                <a:gd name="T5" fmla="*/ 0 h 115"/>
                <a:gd name="T6" fmla="*/ 0 w 734"/>
                <a:gd name="T7" fmla="*/ 0 h 115"/>
                <a:gd name="T8" fmla="*/ 0 w 734"/>
                <a:gd name="T9" fmla="*/ 0 h 115"/>
                <a:gd name="T10" fmla="*/ 0 w 734"/>
                <a:gd name="T11" fmla="*/ 0 h 115"/>
                <a:gd name="T12" fmla="*/ 0 w 734"/>
                <a:gd name="T13" fmla="*/ 0 h 115"/>
                <a:gd name="T14" fmla="*/ 0 w 734"/>
                <a:gd name="T15" fmla="*/ 0 h 115"/>
                <a:gd name="T16" fmla="*/ 0 w 734"/>
                <a:gd name="T17" fmla="*/ 0 h 115"/>
                <a:gd name="T18" fmla="*/ 0 w 734"/>
                <a:gd name="T19" fmla="*/ 0 h 115"/>
                <a:gd name="T20" fmla="*/ 0 w 734"/>
                <a:gd name="T21" fmla="*/ 0 h 115"/>
                <a:gd name="T22" fmla="*/ 0 w 734"/>
                <a:gd name="T23" fmla="*/ 0 h 115"/>
                <a:gd name="T24" fmla="*/ 0 w 734"/>
                <a:gd name="T25" fmla="*/ 0 h 115"/>
                <a:gd name="T26" fmla="*/ 0 w 734"/>
                <a:gd name="T27" fmla="*/ 0 h 115"/>
                <a:gd name="T28" fmla="*/ 0 w 734"/>
                <a:gd name="T29" fmla="*/ 0 h 115"/>
                <a:gd name="T30" fmla="*/ 0 w 734"/>
                <a:gd name="T31" fmla="*/ 0 h 115"/>
                <a:gd name="T32" fmla="*/ 0 w 734"/>
                <a:gd name="T33" fmla="*/ 0 h 115"/>
                <a:gd name="T34" fmla="*/ 0 w 734"/>
                <a:gd name="T35" fmla="*/ 0 h 115"/>
                <a:gd name="T36" fmla="*/ 0 w 734"/>
                <a:gd name="T37" fmla="*/ 0 h 115"/>
                <a:gd name="T38" fmla="*/ 0 w 734"/>
                <a:gd name="T39" fmla="*/ 0 h 115"/>
                <a:gd name="T40" fmla="*/ 0 w 734"/>
                <a:gd name="T41" fmla="*/ 0 h 115"/>
                <a:gd name="T42" fmla="*/ 0 w 734"/>
                <a:gd name="T43" fmla="*/ 0 h 115"/>
                <a:gd name="T44" fmla="*/ 0 w 734"/>
                <a:gd name="T45" fmla="*/ 0 h 115"/>
                <a:gd name="T46" fmla="*/ 0 w 734"/>
                <a:gd name="T47" fmla="*/ 0 h 115"/>
                <a:gd name="T48" fmla="*/ 0 w 734"/>
                <a:gd name="T49" fmla="*/ 0 h 115"/>
                <a:gd name="T50" fmla="*/ 0 w 734"/>
                <a:gd name="T51" fmla="*/ 0 h 115"/>
                <a:gd name="T52" fmla="*/ 0 w 734"/>
                <a:gd name="T53" fmla="*/ 0 h 115"/>
                <a:gd name="T54" fmla="*/ 0 w 734"/>
                <a:gd name="T55" fmla="*/ 0 h 115"/>
                <a:gd name="T56" fmla="*/ 0 w 734"/>
                <a:gd name="T57" fmla="*/ 0 h 115"/>
                <a:gd name="T58" fmla="*/ 0 w 734"/>
                <a:gd name="T59" fmla="*/ 0 h 115"/>
                <a:gd name="T60" fmla="*/ 0 w 734"/>
                <a:gd name="T61" fmla="*/ 0 h 115"/>
                <a:gd name="T62" fmla="*/ 0 w 734"/>
                <a:gd name="T63" fmla="*/ 0 h 115"/>
                <a:gd name="T64" fmla="*/ 0 w 734"/>
                <a:gd name="T65" fmla="*/ 0 h 115"/>
                <a:gd name="T66" fmla="*/ 0 w 734"/>
                <a:gd name="T67" fmla="*/ 0 h 115"/>
                <a:gd name="T68" fmla="*/ 0 w 734"/>
                <a:gd name="T69" fmla="*/ 0 h 115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34" h="115">
                  <a:moveTo>
                    <a:pt x="9" y="115"/>
                  </a:moveTo>
                  <a:lnTo>
                    <a:pt x="11" y="114"/>
                  </a:lnTo>
                  <a:lnTo>
                    <a:pt x="18" y="113"/>
                  </a:lnTo>
                  <a:lnTo>
                    <a:pt x="29" y="109"/>
                  </a:lnTo>
                  <a:lnTo>
                    <a:pt x="43" y="106"/>
                  </a:lnTo>
                  <a:lnTo>
                    <a:pt x="61" y="102"/>
                  </a:lnTo>
                  <a:lnTo>
                    <a:pt x="82" y="97"/>
                  </a:lnTo>
                  <a:lnTo>
                    <a:pt x="106" y="92"/>
                  </a:lnTo>
                  <a:lnTo>
                    <a:pt x="133" y="87"/>
                  </a:lnTo>
                  <a:lnTo>
                    <a:pt x="162" y="81"/>
                  </a:lnTo>
                  <a:lnTo>
                    <a:pt x="192" y="76"/>
                  </a:lnTo>
                  <a:lnTo>
                    <a:pt x="224" y="70"/>
                  </a:lnTo>
                  <a:lnTo>
                    <a:pt x="256" y="63"/>
                  </a:lnTo>
                  <a:lnTo>
                    <a:pt x="290" y="58"/>
                  </a:lnTo>
                  <a:lnTo>
                    <a:pt x="324" y="53"/>
                  </a:lnTo>
                  <a:lnTo>
                    <a:pt x="358" y="48"/>
                  </a:lnTo>
                  <a:lnTo>
                    <a:pt x="392" y="44"/>
                  </a:lnTo>
                  <a:lnTo>
                    <a:pt x="426" y="41"/>
                  </a:lnTo>
                  <a:lnTo>
                    <a:pt x="459" y="38"/>
                  </a:lnTo>
                  <a:lnTo>
                    <a:pt x="491" y="35"/>
                  </a:lnTo>
                  <a:lnTo>
                    <a:pt x="522" y="33"/>
                  </a:lnTo>
                  <a:lnTo>
                    <a:pt x="552" y="31"/>
                  </a:lnTo>
                  <a:lnTo>
                    <a:pt x="580" y="30"/>
                  </a:lnTo>
                  <a:lnTo>
                    <a:pt x="606" y="28"/>
                  </a:lnTo>
                  <a:lnTo>
                    <a:pt x="630" y="27"/>
                  </a:lnTo>
                  <a:lnTo>
                    <a:pt x="653" y="27"/>
                  </a:lnTo>
                  <a:lnTo>
                    <a:pt x="674" y="26"/>
                  </a:lnTo>
                  <a:lnTo>
                    <a:pt x="690" y="26"/>
                  </a:lnTo>
                  <a:lnTo>
                    <a:pt x="706" y="25"/>
                  </a:lnTo>
                  <a:lnTo>
                    <a:pt x="718" y="25"/>
                  </a:lnTo>
                  <a:lnTo>
                    <a:pt x="726" y="25"/>
                  </a:lnTo>
                  <a:lnTo>
                    <a:pt x="731" y="25"/>
                  </a:lnTo>
                  <a:lnTo>
                    <a:pt x="734" y="25"/>
                  </a:lnTo>
                  <a:lnTo>
                    <a:pt x="727" y="1"/>
                  </a:lnTo>
                  <a:lnTo>
                    <a:pt x="726" y="1"/>
                  </a:lnTo>
                  <a:lnTo>
                    <a:pt x="721" y="1"/>
                  </a:lnTo>
                  <a:lnTo>
                    <a:pt x="714" y="0"/>
                  </a:lnTo>
                  <a:lnTo>
                    <a:pt x="704" y="0"/>
                  </a:lnTo>
                  <a:lnTo>
                    <a:pt x="691" y="0"/>
                  </a:lnTo>
                  <a:lnTo>
                    <a:pt x="675" y="0"/>
                  </a:lnTo>
                  <a:lnTo>
                    <a:pt x="657" y="0"/>
                  </a:lnTo>
                  <a:lnTo>
                    <a:pt x="636" y="0"/>
                  </a:lnTo>
                  <a:lnTo>
                    <a:pt x="612" y="1"/>
                  </a:lnTo>
                  <a:lnTo>
                    <a:pt x="585" y="2"/>
                  </a:lnTo>
                  <a:lnTo>
                    <a:pt x="556" y="4"/>
                  </a:lnTo>
                  <a:lnTo>
                    <a:pt x="525" y="6"/>
                  </a:lnTo>
                  <a:lnTo>
                    <a:pt x="491" y="8"/>
                  </a:lnTo>
                  <a:lnTo>
                    <a:pt x="454" y="11"/>
                  </a:lnTo>
                  <a:lnTo>
                    <a:pt x="416" y="15"/>
                  </a:lnTo>
                  <a:lnTo>
                    <a:pt x="373" y="21"/>
                  </a:lnTo>
                  <a:lnTo>
                    <a:pt x="331" y="27"/>
                  </a:lnTo>
                  <a:lnTo>
                    <a:pt x="291" y="32"/>
                  </a:lnTo>
                  <a:lnTo>
                    <a:pt x="254" y="38"/>
                  </a:lnTo>
                  <a:lnTo>
                    <a:pt x="218" y="44"/>
                  </a:lnTo>
                  <a:lnTo>
                    <a:pt x="186" y="49"/>
                  </a:lnTo>
                  <a:lnTo>
                    <a:pt x="155" y="55"/>
                  </a:lnTo>
                  <a:lnTo>
                    <a:pt x="126" y="60"/>
                  </a:lnTo>
                  <a:lnTo>
                    <a:pt x="101" y="65"/>
                  </a:lnTo>
                  <a:lnTo>
                    <a:pt x="79" y="71"/>
                  </a:lnTo>
                  <a:lnTo>
                    <a:pt x="58" y="75"/>
                  </a:lnTo>
                  <a:lnTo>
                    <a:pt x="41" y="79"/>
                  </a:lnTo>
                  <a:lnTo>
                    <a:pt x="27" y="82"/>
                  </a:lnTo>
                  <a:lnTo>
                    <a:pt x="15" y="84"/>
                  </a:lnTo>
                  <a:lnTo>
                    <a:pt x="7" y="86"/>
                  </a:lnTo>
                  <a:lnTo>
                    <a:pt x="2" y="88"/>
                  </a:lnTo>
                  <a:lnTo>
                    <a:pt x="0" y="88"/>
                  </a:lnTo>
                  <a:lnTo>
                    <a:pt x="9" y="115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0" name="Freeform 194"/>
            <p:cNvSpPr>
              <a:spLocks/>
            </p:cNvSpPr>
            <p:nvPr/>
          </p:nvSpPr>
          <p:spPr bwMode="auto">
            <a:xfrm>
              <a:off x="2518" y="2351"/>
              <a:ext cx="12" cy="8"/>
            </a:xfrm>
            <a:custGeom>
              <a:avLst/>
              <a:gdLst>
                <a:gd name="T0" fmla="*/ 0 w 124"/>
                <a:gd name="T1" fmla="*/ 0 h 77"/>
                <a:gd name="T2" fmla="*/ 0 w 124"/>
                <a:gd name="T3" fmla="*/ 0 h 77"/>
                <a:gd name="T4" fmla="*/ 0 w 124"/>
                <a:gd name="T5" fmla="*/ 0 h 77"/>
                <a:gd name="T6" fmla="*/ 0 w 124"/>
                <a:gd name="T7" fmla="*/ 0 h 77"/>
                <a:gd name="T8" fmla="*/ 0 w 124"/>
                <a:gd name="T9" fmla="*/ 0 h 77"/>
                <a:gd name="T10" fmla="*/ 0 w 124"/>
                <a:gd name="T11" fmla="*/ 0 h 77"/>
                <a:gd name="T12" fmla="*/ 0 w 124"/>
                <a:gd name="T13" fmla="*/ 0 h 77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24" h="77">
                  <a:moveTo>
                    <a:pt x="0" y="3"/>
                  </a:moveTo>
                  <a:lnTo>
                    <a:pt x="5" y="77"/>
                  </a:lnTo>
                  <a:lnTo>
                    <a:pt x="124" y="65"/>
                  </a:lnTo>
                  <a:lnTo>
                    <a:pt x="112" y="47"/>
                  </a:lnTo>
                  <a:lnTo>
                    <a:pt x="48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D800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1" name="Freeform 195"/>
            <p:cNvSpPr>
              <a:spLocks/>
            </p:cNvSpPr>
            <p:nvPr/>
          </p:nvSpPr>
          <p:spPr bwMode="auto">
            <a:xfrm>
              <a:off x="2521" y="2386"/>
              <a:ext cx="18" cy="4"/>
            </a:xfrm>
            <a:custGeom>
              <a:avLst/>
              <a:gdLst>
                <a:gd name="T0" fmla="*/ 0 w 175"/>
                <a:gd name="T1" fmla="*/ 0 h 38"/>
                <a:gd name="T2" fmla="*/ 0 w 175"/>
                <a:gd name="T3" fmla="*/ 0 h 38"/>
                <a:gd name="T4" fmla="*/ 0 w 175"/>
                <a:gd name="T5" fmla="*/ 0 h 38"/>
                <a:gd name="T6" fmla="*/ 0 w 175"/>
                <a:gd name="T7" fmla="*/ 0 h 38"/>
                <a:gd name="T8" fmla="*/ 0 w 175"/>
                <a:gd name="T9" fmla="*/ 0 h 38"/>
                <a:gd name="T10" fmla="*/ 0 w 175"/>
                <a:gd name="T11" fmla="*/ 0 h 38"/>
                <a:gd name="T12" fmla="*/ 0 w 175"/>
                <a:gd name="T13" fmla="*/ 0 h 38"/>
                <a:gd name="T14" fmla="*/ 0 w 175"/>
                <a:gd name="T15" fmla="*/ 0 h 38"/>
                <a:gd name="T16" fmla="*/ 0 w 175"/>
                <a:gd name="T17" fmla="*/ 0 h 38"/>
                <a:gd name="T18" fmla="*/ 0 w 175"/>
                <a:gd name="T19" fmla="*/ 0 h 38"/>
                <a:gd name="T20" fmla="*/ 0 w 175"/>
                <a:gd name="T21" fmla="*/ 0 h 38"/>
                <a:gd name="T22" fmla="*/ 0 w 175"/>
                <a:gd name="T23" fmla="*/ 0 h 38"/>
                <a:gd name="T24" fmla="*/ 0 w 175"/>
                <a:gd name="T25" fmla="*/ 0 h 38"/>
                <a:gd name="T26" fmla="*/ 0 w 175"/>
                <a:gd name="T27" fmla="*/ 0 h 38"/>
                <a:gd name="T28" fmla="*/ 0 w 175"/>
                <a:gd name="T29" fmla="*/ 0 h 38"/>
                <a:gd name="T30" fmla="*/ 0 w 175"/>
                <a:gd name="T31" fmla="*/ 0 h 38"/>
                <a:gd name="T32" fmla="*/ 0 w 175"/>
                <a:gd name="T33" fmla="*/ 0 h 38"/>
                <a:gd name="T34" fmla="*/ 0 w 175"/>
                <a:gd name="T35" fmla="*/ 0 h 38"/>
                <a:gd name="T36" fmla="*/ 0 w 175"/>
                <a:gd name="T37" fmla="*/ 0 h 38"/>
                <a:gd name="T38" fmla="*/ 0 w 175"/>
                <a:gd name="T39" fmla="*/ 0 h 38"/>
                <a:gd name="T40" fmla="*/ 0 w 175"/>
                <a:gd name="T41" fmla="*/ 0 h 38"/>
                <a:gd name="T42" fmla="*/ 0 w 175"/>
                <a:gd name="T43" fmla="*/ 0 h 38"/>
                <a:gd name="T44" fmla="*/ 0 w 175"/>
                <a:gd name="T45" fmla="*/ 0 h 38"/>
                <a:gd name="T46" fmla="*/ 0 w 175"/>
                <a:gd name="T47" fmla="*/ 0 h 38"/>
                <a:gd name="T48" fmla="*/ 0 w 175"/>
                <a:gd name="T49" fmla="*/ 0 h 38"/>
                <a:gd name="T50" fmla="*/ 0 w 175"/>
                <a:gd name="T51" fmla="*/ 0 h 38"/>
                <a:gd name="T52" fmla="*/ 0 w 175"/>
                <a:gd name="T53" fmla="*/ 0 h 38"/>
                <a:gd name="T54" fmla="*/ 0 w 175"/>
                <a:gd name="T55" fmla="*/ 0 h 38"/>
                <a:gd name="T56" fmla="*/ 0 w 175"/>
                <a:gd name="T57" fmla="*/ 0 h 38"/>
                <a:gd name="T58" fmla="*/ 0 w 175"/>
                <a:gd name="T59" fmla="*/ 0 h 38"/>
                <a:gd name="T60" fmla="*/ 0 w 175"/>
                <a:gd name="T61" fmla="*/ 0 h 38"/>
                <a:gd name="T62" fmla="*/ 0 w 175"/>
                <a:gd name="T63" fmla="*/ 0 h 38"/>
                <a:gd name="T64" fmla="*/ 0 w 175"/>
                <a:gd name="T65" fmla="*/ 0 h 38"/>
                <a:gd name="T66" fmla="*/ 0 w 175"/>
                <a:gd name="T67" fmla="*/ 0 h 38"/>
                <a:gd name="T68" fmla="*/ 0 w 175"/>
                <a:gd name="T69" fmla="*/ 0 h 38"/>
                <a:gd name="T70" fmla="*/ 0 w 175"/>
                <a:gd name="T71" fmla="*/ 0 h 38"/>
                <a:gd name="T72" fmla="*/ 0 w 175"/>
                <a:gd name="T73" fmla="*/ 0 h 38"/>
                <a:gd name="T74" fmla="*/ 0 w 175"/>
                <a:gd name="T75" fmla="*/ 0 h 38"/>
                <a:gd name="T76" fmla="*/ 0 w 175"/>
                <a:gd name="T77" fmla="*/ 0 h 3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75" h="38">
                  <a:moveTo>
                    <a:pt x="171" y="0"/>
                  </a:moveTo>
                  <a:lnTo>
                    <a:pt x="169" y="0"/>
                  </a:lnTo>
                  <a:lnTo>
                    <a:pt x="163" y="0"/>
                  </a:lnTo>
                  <a:lnTo>
                    <a:pt x="154" y="0"/>
                  </a:lnTo>
                  <a:lnTo>
                    <a:pt x="142" y="1"/>
                  </a:lnTo>
                  <a:lnTo>
                    <a:pt x="130" y="1"/>
                  </a:lnTo>
                  <a:lnTo>
                    <a:pt x="116" y="3"/>
                  </a:lnTo>
                  <a:lnTo>
                    <a:pt x="101" y="4"/>
                  </a:lnTo>
                  <a:lnTo>
                    <a:pt x="87" y="6"/>
                  </a:lnTo>
                  <a:lnTo>
                    <a:pt x="72" y="8"/>
                  </a:lnTo>
                  <a:lnTo>
                    <a:pt x="57" y="11"/>
                  </a:lnTo>
                  <a:lnTo>
                    <a:pt x="42" y="13"/>
                  </a:lnTo>
                  <a:lnTo>
                    <a:pt x="29" y="15"/>
                  </a:lnTo>
                  <a:lnTo>
                    <a:pt x="17" y="17"/>
                  </a:lnTo>
                  <a:lnTo>
                    <a:pt x="8" y="19"/>
                  </a:lnTo>
                  <a:lnTo>
                    <a:pt x="3" y="20"/>
                  </a:lnTo>
                  <a:lnTo>
                    <a:pt x="0" y="20"/>
                  </a:lnTo>
                  <a:lnTo>
                    <a:pt x="0" y="38"/>
                  </a:lnTo>
                  <a:lnTo>
                    <a:pt x="1" y="38"/>
                  </a:lnTo>
                  <a:lnTo>
                    <a:pt x="6" y="36"/>
                  </a:lnTo>
                  <a:lnTo>
                    <a:pt x="13" y="34"/>
                  </a:lnTo>
                  <a:lnTo>
                    <a:pt x="22" y="32"/>
                  </a:lnTo>
                  <a:lnTo>
                    <a:pt x="36" y="29"/>
                  </a:lnTo>
                  <a:lnTo>
                    <a:pt x="51" y="26"/>
                  </a:lnTo>
                  <a:lnTo>
                    <a:pt x="70" y="24"/>
                  </a:lnTo>
                  <a:lnTo>
                    <a:pt x="92" y="23"/>
                  </a:lnTo>
                  <a:lnTo>
                    <a:pt x="114" y="22"/>
                  </a:lnTo>
                  <a:lnTo>
                    <a:pt x="132" y="22"/>
                  </a:lnTo>
                  <a:lnTo>
                    <a:pt x="147" y="22"/>
                  </a:lnTo>
                  <a:lnTo>
                    <a:pt x="158" y="22"/>
                  </a:lnTo>
                  <a:lnTo>
                    <a:pt x="165" y="22"/>
                  </a:lnTo>
                  <a:lnTo>
                    <a:pt x="171" y="23"/>
                  </a:lnTo>
                  <a:lnTo>
                    <a:pt x="174" y="23"/>
                  </a:lnTo>
                  <a:lnTo>
                    <a:pt x="175" y="23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2" name="Freeform 196"/>
            <p:cNvSpPr>
              <a:spLocks/>
            </p:cNvSpPr>
            <p:nvPr/>
          </p:nvSpPr>
          <p:spPr bwMode="auto">
            <a:xfrm>
              <a:off x="2559" y="2378"/>
              <a:ext cx="8" cy="4"/>
            </a:xfrm>
            <a:custGeom>
              <a:avLst/>
              <a:gdLst>
                <a:gd name="T0" fmla="*/ 0 w 80"/>
                <a:gd name="T1" fmla="*/ 0 h 35"/>
                <a:gd name="T2" fmla="*/ 0 w 80"/>
                <a:gd name="T3" fmla="*/ 0 h 35"/>
                <a:gd name="T4" fmla="*/ 0 w 80"/>
                <a:gd name="T5" fmla="*/ 0 h 35"/>
                <a:gd name="T6" fmla="*/ 0 w 80"/>
                <a:gd name="T7" fmla="*/ 0 h 35"/>
                <a:gd name="T8" fmla="*/ 0 w 80"/>
                <a:gd name="T9" fmla="*/ 0 h 3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0" h="35">
                  <a:moveTo>
                    <a:pt x="0" y="0"/>
                  </a:moveTo>
                  <a:lnTo>
                    <a:pt x="80" y="35"/>
                  </a:lnTo>
                  <a:lnTo>
                    <a:pt x="51" y="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3" name="Freeform 197"/>
            <p:cNvSpPr>
              <a:spLocks/>
            </p:cNvSpPr>
            <p:nvPr/>
          </p:nvSpPr>
          <p:spPr bwMode="auto">
            <a:xfrm>
              <a:off x="2570" y="2379"/>
              <a:ext cx="13" cy="5"/>
            </a:xfrm>
            <a:custGeom>
              <a:avLst/>
              <a:gdLst>
                <a:gd name="T0" fmla="*/ 0 w 128"/>
                <a:gd name="T1" fmla="*/ 0 h 44"/>
                <a:gd name="T2" fmla="*/ 0 w 128"/>
                <a:gd name="T3" fmla="*/ 0 h 44"/>
                <a:gd name="T4" fmla="*/ 0 w 128"/>
                <a:gd name="T5" fmla="*/ 0 h 44"/>
                <a:gd name="T6" fmla="*/ 0 w 128"/>
                <a:gd name="T7" fmla="*/ 0 h 44"/>
                <a:gd name="T8" fmla="*/ 0 w 128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28" h="44">
                  <a:moveTo>
                    <a:pt x="0" y="0"/>
                  </a:moveTo>
                  <a:lnTo>
                    <a:pt x="128" y="44"/>
                  </a:lnTo>
                  <a:lnTo>
                    <a:pt x="99" y="2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4" name="Freeform 198"/>
            <p:cNvSpPr>
              <a:spLocks/>
            </p:cNvSpPr>
            <p:nvPr/>
          </p:nvSpPr>
          <p:spPr bwMode="auto">
            <a:xfrm>
              <a:off x="2564" y="2387"/>
              <a:ext cx="7" cy="3"/>
            </a:xfrm>
            <a:custGeom>
              <a:avLst/>
              <a:gdLst>
                <a:gd name="T0" fmla="*/ 0 w 67"/>
                <a:gd name="T1" fmla="*/ 0 h 32"/>
                <a:gd name="T2" fmla="*/ 0 w 67"/>
                <a:gd name="T3" fmla="*/ 0 h 32"/>
                <a:gd name="T4" fmla="*/ 0 w 67"/>
                <a:gd name="T5" fmla="*/ 0 h 32"/>
                <a:gd name="T6" fmla="*/ 0 w 67"/>
                <a:gd name="T7" fmla="*/ 0 h 32"/>
                <a:gd name="T8" fmla="*/ 0 w 67"/>
                <a:gd name="T9" fmla="*/ 0 h 32"/>
                <a:gd name="T10" fmla="*/ 0 w 67"/>
                <a:gd name="T11" fmla="*/ 0 h 3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7" h="32">
                  <a:moveTo>
                    <a:pt x="0" y="0"/>
                  </a:moveTo>
                  <a:lnTo>
                    <a:pt x="7" y="31"/>
                  </a:lnTo>
                  <a:lnTo>
                    <a:pt x="67" y="32"/>
                  </a:lnTo>
                  <a:lnTo>
                    <a:pt x="61" y="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5" name="Freeform 199"/>
            <p:cNvSpPr>
              <a:spLocks/>
            </p:cNvSpPr>
            <p:nvPr/>
          </p:nvSpPr>
          <p:spPr bwMode="auto">
            <a:xfrm>
              <a:off x="2565" y="2393"/>
              <a:ext cx="6" cy="4"/>
            </a:xfrm>
            <a:custGeom>
              <a:avLst/>
              <a:gdLst>
                <a:gd name="T0" fmla="*/ 0 w 64"/>
                <a:gd name="T1" fmla="*/ 0 h 39"/>
                <a:gd name="T2" fmla="*/ 0 w 64"/>
                <a:gd name="T3" fmla="*/ 0 h 39"/>
                <a:gd name="T4" fmla="*/ 0 w 64"/>
                <a:gd name="T5" fmla="*/ 0 h 39"/>
                <a:gd name="T6" fmla="*/ 0 w 64"/>
                <a:gd name="T7" fmla="*/ 0 h 39"/>
                <a:gd name="T8" fmla="*/ 0 w 64"/>
                <a:gd name="T9" fmla="*/ 0 h 39"/>
                <a:gd name="T10" fmla="*/ 0 w 64"/>
                <a:gd name="T11" fmla="*/ 0 h 3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4" h="39">
                  <a:moveTo>
                    <a:pt x="64" y="3"/>
                  </a:moveTo>
                  <a:lnTo>
                    <a:pt x="0" y="0"/>
                  </a:lnTo>
                  <a:lnTo>
                    <a:pt x="4" y="35"/>
                  </a:lnTo>
                  <a:lnTo>
                    <a:pt x="60" y="39"/>
                  </a:lnTo>
                  <a:lnTo>
                    <a:pt x="64" y="3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6" name="Freeform 200"/>
            <p:cNvSpPr>
              <a:spLocks/>
            </p:cNvSpPr>
            <p:nvPr/>
          </p:nvSpPr>
          <p:spPr bwMode="auto">
            <a:xfrm>
              <a:off x="2591" y="2390"/>
              <a:ext cx="5" cy="3"/>
            </a:xfrm>
            <a:custGeom>
              <a:avLst/>
              <a:gdLst>
                <a:gd name="T0" fmla="*/ 0 w 57"/>
                <a:gd name="T1" fmla="*/ 0 h 30"/>
                <a:gd name="T2" fmla="*/ 0 w 57"/>
                <a:gd name="T3" fmla="*/ 0 h 30"/>
                <a:gd name="T4" fmla="*/ 0 w 57"/>
                <a:gd name="T5" fmla="*/ 0 h 30"/>
                <a:gd name="T6" fmla="*/ 0 w 57"/>
                <a:gd name="T7" fmla="*/ 0 h 30"/>
                <a:gd name="T8" fmla="*/ 0 w 57"/>
                <a:gd name="T9" fmla="*/ 0 h 30"/>
                <a:gd name="T10" fmla="*/ 0 w 57"/>
                <a:gd name="T11" fmla="*/ 0 h 3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0">
                  <a:moveTo>
                    <a:pt x="0" y="0"/>
                  </a:moveTo>
                  <a:lnTo>
                    <a:pt x="6" y="30"/>
                  </a:lnTo>
                  <a:lnTo>
                    <a:pt x="50" y="30"/>
                  </a:lnTo>
                  <a:lnTo>
                    <a:pt x="57" y="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7" name="Freeform 201"/>
            <p:cNvSpPr>
              <a:spLocks/>
            </p:cNvSpPr>
            <p:nvPr/>
          </p:nvSpPr>
          <p:spPr bwMode="auto">
            <a:xfrm>
              <a:off x="2591" y="2396"/>
              <a:ext cx="5" cy="4"/>
            </a:xfrm>
            <a:custGeom>
              <a:avLst/>
              <a:gdLst>
                <a:gd name="T0" fmla="*/ 0 w 57"/>
                <a:gd name="T1" fmla="*/ 0 h 34"/>
                <a:gd name="T2" fmla="*/ 0 w 57"/>
                <a:gd name="T3" fmla="*/ 0 h 34"/>
                <a:gd name="T4" fmla="*/ 0 w 57"/>
                <a:gd name="T5" fmla="*/ 0 h 34"/>
                <a:gd name="T6" fmla="*/ 0 w 57"/>
                <a:gd name="T7" fmla="*/ 0 h 34"/>
                <a:gd name="T8" fmla="*/ 0 w 57"/>
                <a:gd name="T9" fmla="*/ 0 h 34"/>
                <a:gd name="T10" fmla="*/ 0 w 57"/>
                <a:gd name="T11" fmla="*/ 0 h 3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4">
                  <a:moveTo>
                    <a:pt x="0" y="0"/>
                  </a:moveTo>
                  <a:lnTo>
                    <a:pt x="0" y="30"/>
                  </a:lnTo>
                  <a:lnTo>
                    <a:pt x="54" y="34"/>
                  </a:lnTo>
                  <a:lnTo>
                    <a:pt x="5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8" name="Freeform 202"/>
            <p:cNvSpPr>
              <a:spLocks/>
            </p:cNvSpPr>
            <p:nvPr/>
          </p:nvSpPr>
          <p:spPr bwMode="auto">
            <a:xfrm>
              <a:off x="2423" y="2359"/>
              <a:ext cx="4" cy="5"/>
            </a:xfrm>
            <a:custGeom>
              <a:avLst/>
              <a:gdLst>
                <a:gd name="T0" fmla="*/ 0 w 32"/>
                <a:gd name="T1" fmla="*/ 0 h 44"/>
                <a:gd name="T2" fmla="*/ 0 w 32"/>
                <a:gd name="T3" fmla="*/ 0 h 44"/>
                <a:gd name="T4" fmla="*/ 0 w 32"/>
                <a:gd name="T5" fmla="*/ 0 h 44"/>
                <a:gd name="T6" fmla="*/ 0 w 32"/>
                <a:gd name="T7" fmla="*/ 0 h 44"/>
                <a:gd name="T8" fmla="*/ 0 w 32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4">
                  <a:moveTo>
                    <a:pt x="32" y="44"/>
                  </a:moveTo>
                  <a:lnTo>
                    <a:pt x="0" y="24"/>
                  </a:lnTo>
                  <a:lnTo>
                    <a:pt x="13" y="0"/>
                  </a:lnTo>
                  <a:lnTo>
                    <a:pt x="32" y="4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49" name="Freeform 203"/>
            <p:cNvSpPr>
              <a:spLocks/>
            </p:cNvSpPr>
            <p:nvPr/>
          </p:nvSpPr>
          <p:spPr bwMode="auto">
            <a:xfrm>
              <a:off x="2439" y="2352"/>
              <a:ext cx="4" cy="5"/>
            </a:xfrm>
            <a:custGeom>
              <a:avLst/>
              <a:gdLst>
                <a:gd name="T0" fmla="*/ 0 w 37"/>
                <a:gd name="T1" fmla="*/ 0 h 52"/>
                <a:gd name="T2" fmla="*/ 0 w 37"/>
                <a:gd name="T3" fmla="*/ 0 h 52"/>
                <a:gd name="T4" fmla="*/ 0 w 37"/>
                <a:gd name="T5" fmla="*/ 0 h 52"/>
                <a:gd name="T6" fmla="*/ 0 w 37"/>
                <a:gd name="T7" fmla="*/ 0 h 52"/>
                <a:gd name="T8" fmla="*/ 0 w 37"/>
                <a:gd name="T9" fmla="*/ 0 h 5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52">
                  <a:moveTo>
                    <a:pt x="22" y="52"/>
                  </a:moveTo>
                  <a:lnTo>
                    <a:pt x="0" y="21"/>
                  </a:lnTo>
                  <a:lnTo>
                    <a:pt x="37" y="0"/>
                  </a:lnTo>
                  <a:lnTo>
                    <a:pt x="22" y="52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0" name="Freeform 204"/>
            <p:cNvSpPr>
              <a:spLocks/>
            </p:cNvSpPr>
            <p:nvPr/>
          </p:nvSpPr>
          <p:spPr bwMode="auto">
            <a:xfrm>
              <a:off x="2453" y="2346"/>
              <a:ext cx="3" cy="5"/>
            </a:xfrm>
            <a:custGeom>
              <a:avLst/>
              <a:gdLst>
                <a:gd name="T0" fmla="*/ 0 w 32"/>
                <a:gd name="T1" fmla="*/ 0 h 49"/>
                <a:gd name="T2" fmla="*/ 0 w 32"/>
                <a:gd name="T3" fmla="*/ 0 h 49"/>
                <a:gd name="T4" fmla="*/ 0 w 32"/>
                <a:gd name="T5" fmla="*/ 0 h 49"/>
                <a:gd name="T6" fmla="*/ 0 w 32"/>
                <a:gd name="T7" fmla="*/ 0 h 49"/>
                <a:gd name="T8" fmla="*/ 0 w 32"/>
                <a:gd name="T9" fmla="*/ 0 h 4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9">
                  <a:moveTo>
                    <a:pt x="32" y="49"/>
                  </a:moveTo>
                  <a:lnTo>
                    <a:pt x="0" y="24"/>
                  </a:lnTo>
                  <a:lnTo>
                    <a:pt x="19" y="0"/>
                  </a:lnTo>
                  <a:lnTo>
                    <a:pt x="32" y="49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1" name="Freeform 205"/>
            <p:cNvSpPr>
              <a:spLocks/>
            </p:cNvSpPr>
            <p:nvPr/>
          </p:nvSpPr>
          <p:spPr bwMode="auto">
            <a:xfrm>
              <a:off x="2466" y="2344"/>
              <a:ext cx="5" cy="5"/>
            </a:xfrm>
            <a:custGeom>
              <a:avLst/>
              <a:gdLst>
                <a:gd name="T0" fmla="*/ 0 w 42"/>
                <a:gd name="T1" fmla="*/ 0 h 46"/>
                <a:gd name="T2" fmla="*/ 0 w 42"/>
                <a:gd name="T3" fmla="*/ 0 h 46"/>
                <a:gd name="T4" fmla="*/ 0 w 42"/>
                <a:gd name="T5" fmla="*/ 0 h 46"/>
                <a:gd name="T6" fmla="*/ 0 w 42"/>
                <a:gd name="T7" fmla="*/ 0 h 46"/>
                <a:gd name="T8" fmla="*/ 0 w 42"/>
                <a:gd name="T9" fmla="*/ 0 h 4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2" h="46">
                  <a:moveTo>
                    <a:pt x="0" y="46"/>
                  </a:moveTo>
                  <a:lnTo>
                    <a:pt x="30" y="0"/>
                  </a:lnTo>
                  <a:lnTo>
                    <a:pt x="42" y="14"/>
                  </a:lnTo>
                  <a:lnTo>
                    <a:pt x="0" y="46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2" name="Freeform 206"/>
            <p:cNvSpPr>
              <a:spLocks/>
            </p:cNvSpPr>
            <p:nvPr/>
          </p:nvSpPr>
          <p:spPr bwMode="auto">
            <a:xfrm>
              <a:off x="2481" y="2343"/>
              <a:ext cx="4" cy="4"/>
            </a:xfrm>
            <a:custGeom>
              <a:avLst/>
              <a:gdLst>
                <a:gd name="T0" fmla="*/ 0 w 37"/>
                <a:gd name="T1" fmla="*/ 0 h 41"/>
                <a:gd name="T2" fmla="*/ 0 w 37"/>
                <a:gd name="T3" fmla="*/ 0 h 41"/>
                <a:gd name="T4" fmla="*/ 0 w 37"/>
                <a:gd name="T5" fmla="*/ 0 h 41"/>
                <a:gd name="T6" fmla="*/ 0 w 37"/>
                <a:gd name="T7" fmla="*/ 0 h 41"/>
                <a:gd name="T8" fmla="*/ 0 w 37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41">
                  <a:moveTo>
                    <a:pt x="37" y="41"/>
                  </a:moveTo>
                  <a:lnTo>
                    <a:pt x="0" y="10"/>
                  </a:lnTo>
                  <a:lnTo>
                    <a:pt x="28" y="0"/>
                  </a:lnTo>
                  <a:lnTo>
                    <a:pt x="37" y="41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3" name="Freeform 207"/>
            <p:cNvSpPr>
              <a:spLocks/>
            </p:cNvSpPr>
            <p:nvPr/>
          </p:nvSpPr>
          <p:spPr bwMode="auto">
            <a:xfrm>
              <a:off x="2493" y="2341"/>
              <a:ext cx="4" cy="3"/>
            </a:xfrm>
            <a:custGeom>
              <a:avLst/>
              <a:gdLst>
                <a:gd name="T0" fmla="*/ 0 w 38"/>
                <a:gd name="T1" fmla="*/ 0 h 27"/>
                <a:gd name="T2" fmla="*/ 0 w 38"/>
                <a:gd name="T3" fmla="*/ 0 h 27"/>
                <a:gd name="T4" fmla="*/ 0 w 38"/>
                <a:gd name="T5" fmla="*/ 0 h 27"/>
                <a:gd name="T6" fmla="*/ 0 w 38"/>
                <a:gd name="T7" fmla="*/ 0 h 27"/>
                <a:gd name="T8" fmla="*/ 0 w 38"/>
                <a:gd name="T9" fmla="*/ 0 h 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8" h="27">
                  <a:moveTo>
                    <a:pt x="3" y="27"/>
                  </a:moveTo>
                  <a:lnTo>
                    <a:pt x="0" y="0"/>
                  </a:lnTo>
                  <a:lnTo>
                    <a:pt x="38" y="0"/>
                  </a:lnTo>
                  <a:lnTo>
                    <a:pt x="3" y="27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4" name="Freeform 208"/>
            <p:cNvSpPr>
              <a:spLocks/>
            </p:cNvSpPr>
            <p:nvPr/>
          </p:nvSpPr>
          <p:spPr bwMode="auto">
            <a:xfrm>
              <a:off x="2455" y="2363"/>
              <a:ext cx="32" cy="32"/>
            </a:xfrm>
            <a:custGeom>
              <a:avLst/>
              <a:gdLst>
                <a:gd name="T0" fmla="*/ 0 w 319"/>
                <a:gd name="T1" fmla="*/ 0 h 326"/>
                <a:gd name="T2" fmla="*/ 0 w 319"/>
                <a:gd name="T3" fmla="*/ 0 h 326"/>
                <a:gd name="T4" fmla="*/ 0 w 319"/>
                <a:gd name="T5" fmla="*/ 0 h 326"/>
                <a:gd name="T6" fmla="*/ 0 w 319"/>
                <a:gd name="T7" fmla="*/ 0 h 326"/>
                <a:gd name="T8" fmla="*/ 0 w 319"/>
                <a:gd name="T9" fmla="*/ 0 h 326"/>
                <a:gd name="T10" fmla="*/ 0 w 319"/>
                <a:gd name="T11" fmla="*/ 0 h 326"/>
                <a:gd name="T12" fmla="*/ 0 w 319"/>
                <a:gd name="T13" fmla="*/ 0 h 326"/>
                <a:gd name="T14" fmla="*/ 0 w 319"/>
                <a:gd name="T15" fmla="*/ 0 h 326"/>
                <a:gd name="T16" fmla="*/ 0 w 319"/>
                <a:gd name="T17" fmla="*/ 0 h 326"/>
                <a:gd name="T18" fmla="*/ 0 w 319"/>
                <a:gd name="T19" fmla="*/ 0 h 326"/>
                <a:gd name="T20" fmla="*/ 0 w 319"/>
                <a:gd name="T21" fmla="*/ 0 h 326"/>
                <a:gd name="T22" fmla="*/ 0 w 319"/>
                <a:gd name="T23" fmla="*/ 0 h 326"/>
                <a:gd name="T24" fmla="*/ 0 w 319"/>
                <a:gd name="T25" fmla="*/ 0 h 326"/>
                <a:gd name="T26" fmla="*/ 0 w 319"/>
                <a:gd name="T27" fmla="*/ 0 h 32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319" h="326">
                  <a:moveTo>
                    <a:pt x="200" y="0"/>
                  </a:moveTo>
                  <a:lnTo>
                    <a:pt x="82" y="25"/>
                  </a:lnTo>
                  <a:lnTo>
                    <a:pt x="99" y="129"/>
                  </a:lnTo>
                  <a:lnTo>
                    <a:pt x="0" y="157"/>
                  </a:lnTo>
                  <a:lnTo>
                    <a:pt x="19" y="259"/>
                  </a:lnTo>
                  <a:lnTo>
                    <a:pt x="105" y="233"/>
                  </a:lnTo>
                  <a:lnTo>
                    <a:pt x="123" y="326"/>
                  </a:lnTo>
                  <a:lnTo>
                    <a:pt x="231" y="306"/>
                  </a:lnTo>
                  <a:lnTo>
                    <a:pt x="212" y="212"/>
                  </a:lnTo>
                  <a:lnTo>
                    <a:pt x="319" y="187"/>
                  </a:lnTo>
                  <a:lnTo>
                    <a:pt x="304" y="85"/>
                  </a:lnTo>
                  <a:lnTo>
                    <a:pt x="209" y="99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5" name="Freeform 209"/>
            <p:cNvSpPr>
              <a:spLocks/>
            </p:cNvSpPr>
            <p:nvPr/>
          </p:nvSpPr>
          <p:spPr bwMode="auto">
            <a:xfrm>
              <a:off x="2481" y="2362"/>
              <a:ext cx="6" cy="4"/>
            </a:xfrm>
            <a:custGeom>
              <a:avLst/>
              <a:gdLst>
                <a:gd name="T0" fmla="*/ 0 w 59"/>
                <a:gd name="T1" fmla="*/ 0 h 40"/>
                <a:gd name="T2" fmla="*/ 0 w 59"/>
                <a:gd name="T3" fmla="*/ 0 h 40"/>
                <a:gd name="T4" fmla="*/ 0 w 59"/>
                <a:gd name="T5" fmla="*/ 0 h 40"/>
                <a:gd name="T6" fmla="*/ 0 w 59"/>
                <a:gd name="T7" fmla="*/ 0 h 40"/>
                <a:gd name="T8" fmla="*/ 0 w 59"/>
                <a:gd name="T9" fmla="*/ 0 h 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9" h="40">
                  <a:moveTo>
                    <a:pt x="0" y="40"/>
                  </a:moveTo>
                  <a:lnTo>
                    <a:pt x="37" y="0"/>
                  </a:lnTo>
                  <a:lnTo>
                    <a:pt x="59" y="11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6" name="Freeform 210"/>
            <p:cNvSpPr>
              <a:spLocks/>
            </p:cNvSpPr>
            <p:nvPr/>
          </p:nvSpPr>
          <p:spPr bwMode="auto">
            <a:xfrm>
              <a:off x="2483" y="2387"/>
              <a:ext cx="6" cy="4"/>
            </a:xfrm>
            <a:custGeom>
              <a:avLst/>
              <a:gdLst>
                <a:gd name="T0" fmla="*/ 0 w 60"/>
                <a:gd name="T1" fmla="*/ 0 h 41"/>
                <a:gd name="T2" fmla="*/ 0 w 60"/>
                <a:gd name="T3" fmla="*/ 0 h 41"/>
                <a:gd name="T4" fmla="*/ 0 w 60"/>
                <a:gd name="T5" fmla="*/ 0 h 41"/>
                <a:gd name="T6" fmla="*/ 0 w 60"/>
                <a:gd name="T7" fmla="*/ 0 h 41"/>
                <a:gd name="T8" fmla="*/ 0 w 60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0" h="41">
                  <a:moveTo>
                    <a:pt x="0" y="0"/>
                  </a:moveTo>
                  <a:lnTo>
                    <a:pt x="60" y="20"/>
                  </a:lnTo>
                  <a:lnTo>
                    <a:pt x="35" y="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7" name="Freeform 211"/>
            <p:cNvSpPr>
              <a:spLocks/>
            </p:cNvSpPr>
            <p:nvPr/>
          </p:nvSpPr>
          <p:spPr bwMode="auto">
            <a:xfrm>
              <a:off x="2458" y="2391"/>
              <a:ext cx="5" cy="5"/>
            </a:xfrm>
            <a:custGeom>
              <a:avLst/>
              <a:gdLst>
                <a:gd name="T0" fmla="*/ 0 w 47"/>
                <a:gd name="T1" fmla="*/ 0 h 50"/>
                <a:gd name="T2" fmla="*/ 0 w 47"/>
                <a:gd name="T3" fmla="*/ 0 h 50"/>
                <a:gd name="T4" fmla="*/ 0 w 47"/>
                <a:gd name="T5" fmla="*/ 0 h 50"/>
                <a:gd name="T6" fmla="*/ 0 w 47"/>
                <a:gd name="T7" fmla="*/ 0 h 50"/>
                <a:gd name="T8" fmla="*/ 0 w 47"/>
                <a:gd name="T9" fmla="*/ 0 h 5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7" h="50">
                  <a:moveTo>
                    <a:pt x="47" y="0"/>
                  </a:moveTo>
                  <a:lnTo>
                    <a:pt x="0" y="38"/>
                  </a:lnTo>
                  <a:lnTo>
                    <a:pt x="41" y="5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8" name="Freeform 212"/>
            <p:cNvSpPr>
              <a:spLocks/>
            </p:cNvSpPr>
            <p:nvPr/>
          </p:nvSpPr>
          <p:spPr bwMode="auto">
            <a:xfrm>
              <a:off x="2454" y="2371"/>
              <a:ext cx="7" cy="2"/>
            </a:xfrm>
            <a:custGeom>
              <a:avLst/>
              <a:gdLst>
                <a:gd name="T0" fmla="*/ 0 w 69"/>
                <a:gd name="T1" fmla="*/ 0 h 23"/>
                <a:gd name="T2" fmla="*/ 0 w 69"/>
                <a:gd name="T3" fmla="*/ 0 h 23"/>
                <a:gd name="T4" fmla="*/ 0 w 69"/>
                <a:gd name="T5" fmla="*/ 0 h 23"/>
                <a:gd name="T6" fmla="*/ 0 w 69"/>
                <a:gd name="T7" fmla="*/ 0 h 23"/>
                <a:gd name="T8" fmla="*/ 0 w 69"/>
                <a:gd name="T9" fmla="*/ 0 h 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9" h="23">
                  <a:moveTo>
                    <a:pt x="69" y="23"/>
                  </a:moveTo>
                  <a:lnTo>
                    <a:pt x="34" y="0"/>
                  </a:lnTo>
                  <a:lnTo>
                    <a:pt x="0" y="21"/>
                  </a:lnTo>
                  <a:lnTo>
                    <a:pt x="69" y="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159" name="Freeform 213"/>
            <p:cNvSpPr>
              <a:spLocks/>
            </p:cNvSpPr>
            <p:nvPr/>
          </p:nvSpPr>
          <p:spPr bwMode="auto">
            <a:xfrm>
              <a:off x="2457" y="2364"/>
              <a:ext cx="28" cy="30"/>
            </a:xfrm>
            <a:custGeom>
              <a:avLst/>
              <a:gdLst>
                <a:gd name="T0" fmla="*/ 0 w 285"/>
                <a:gd name="T1" fmla="*/ 0 h 297"/>
                <a:gd name="T2" fmla="*/ 0 w 285"/>
                <a:gd name="T3" fmla="*/ 0 h 297"/>
                <a:gd name="T4" fmla="*/ 0 w 285"/>
                <a:gd name="T5" fmla="*/ 0 h 297"/>
                <a:gd name="T6" fmla="*/ 0 w 285"/>
                <a:gd name="T7" fmla="*/ 0 h 297"/>
                <a:gd name="T8" fmla="*/ 0 w 285"/>
                <a:gd name="T9" fmla="*/ 0 h 297"/>
                <a:gd name="T10" fmla="*/ 0 w 285"/>
                <a:gd name="T11" fmla="*/ 0 h 297"/>
                <a:gd name="T12" fmla="*/ 0 w 285"/>
                <a:gd name="T13" fmla="*/ 0 h 297"/>
                <a:gd name="T14" fmla="*/ 0 w 285"/>
                <a:gd name="T15" fmla="*/ 0 h 297"/>
                <a:gd name="T16" fmla="*/ 0 w 285"/>
                <a:gd name="T17" fmla="*/ 0 h 297"/>
                <a:gd name="T18" fmla="*/ 0 w 285"/>
                <a:gd name="T19" fmla="*/ 0 h 297"/>
                <a:gd name="T20" fmla="*/ 0 w 285"/>
                <a:gd name="T21" fmla="*/ 0 h 297"/>
                <a:gd name="T22" fmla="*/ 0 w 285"/>
                <a:gd name="T23" fmla="*/ 0 h 297"/>
                <a:gd name="T24" fmla="*/ 0 w 285"/>
                <a:gd name="T25" fmla="*/ 0 h 297"/>
                <a:gd name="T26" fmla="*/ 0 w 285"/>
                <a:gd name="T27" fmla="*/ 0 h 297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285" h="297">
                  <a:moveTo>
                    <a:pt x="165" y="0"/>
                  </a:moveTo>
                  <a:lnTo>
                    <a:pt x="79" y="23"/>
                  </a:lnTo>
                  <a:lnTo>
                    <a:pt x="94" y="120"/>
                  </a:lnTo>
                  <a:lnTo>
                    <a:pt x="0" y="152"/>
                  </a:lnTo>
                  <a:lnTo>
                    <a:pt x="10" y="228"/>
                  </a:lnTo>
                  <a:lnTo>
                    <a:pt x="92" y="204"/>
                  </a:lnTo>
                  <a:lnTo>
                    <a:pt x="121" y="297"/>
                  </a:lnTo>
                  <a:lnTo>
                    <a:pt x="196" y="286"/>
                  </a:lnTo>
                  <a:lnTo>
                    <a:pt x="184" y="195"/>
                  </a:lnTo>
                  <a:lnTo>
                    <a:pt x="285" y="164"/>
                  </a:lnTo>
                  <a:lnTo>
                    <a:pt x="276" y="82"/>
                  </a:lnTo>
                  <a:lnTo>
                    <a:pt x="180" y="96"/>
                  </a:lnTo>
                  <a:lnTo>
                    <a:pt x="16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</p:grpSp>
      <p:sp>
        <p:nvSpPr>
          <p:cNvPr id="159772" name="Rectangle 6"/>
          <p:cNvSpPr>
            <a:spLocks noChangeArrowheads="1"/>
          </p:cNvSpPr>
          <p:nvPr/>
        </p:nvSpPr>
        <p:spPr bwMode="auto">
          <a:xfrm>
            <a:off x="4918968" y="3331378"/>
            <a:ext cx="1111250" cy="7080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n-ea"/>
                <a:ea typeface="+mn-ea"/>
              </a:rPr>
              <a:t>高知赤十字</a:t>
            </a:r>
            <a:endParaRPr lang="en-US" altLang="ja-JP" sz="1600" dirty="0">
              <a:solidFill>
                <a:srgbClr val="000000"/>
              </a:solidFill>
              <a:latin typeface="+mn-ea"/>
              <a:ea typeface="+mn-ea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n-ea"/>
                <a:ea typeface="+mn-ea"/>
              </a:rPr>
              <a:t>病院</a:t>
            </a:r>
          </a:p>
        </p:txBody>
      </p:sp>
      <p:sp>
        <p:nvSpPr>
          <p:cNvPr id="159773" name="Line 28"/>
          <p:cNvSpPr>
            <a:spLocks noChangeShapeType="1"/>
          </p:cNvSpPr>
          <p:nvPr/>
        </p:nvSpPr>
        <p:spPr bwMode="auto">
          <a:xfrm flipH="1" flipV="1">
            <a:off x="5426968" y="4075916"/>
            <a:ext cx="330200" cy="458787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>
              <a:latin typeface="+mn-ea"/>
              <a:ea typeface="+mn-ea"/>
            </a:endParaRPr>
          </a:p>
        </p:txBody>
      </p:sp>
      <p:grpSp>
        <p:nvGrpSpPr>
          <p:cNvPr id="159774" name="Group 150"/>
          <p:cNvGrpSpPr>
            <a:grpSpLocks noChangeAspect="1"/>
          </p:cNvGrpSpPr>
          <p:nvPr/>
        </p:nvGrpSpPr>
        <p:grpSpPr bwMode="auto">
          <a:xfrm>
            <a:off x="5101531" y="4301341"/>
            <a:ext cx="358775" cy="182562"/>
            <a:chOff x="2381" y="2341"/>
            <a:chExt cx="227" cy="115"/>
          </a:xfrm>
        </p:grpSpPr>
        <p:sp>
          <p:nvSpPr>
            <p:cNvPr id="159776" name="AutoShape 149"/>
            <p:cNvSpPr>
              <a:spLocks noChangeAspect="1" noChangeArrowheads="1" noTextEdit="1"/>
            </p:cNvSpPr>
            <p:nvPr/>
          </p:nvSpPr>
          <p:spPr bwMode="auto">
            <a:xfrm>
              <a:off x="2381" y="2341"/>
              <a:ext cx="227" cy="11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77" name="Freeform 151"/>
            <p:cNvSpPr>
              <a:spLocks/>
            </p:cNvSpPr>
            <p:nvPr/>
          </p:nvSpPr>
          <p:spPr bwMode="auto">
            <a:xfrm>
              <a:off x="2429" y="2430"/>
              <a:ext cx="179" cy="26"/>
            </a:xfrm>
            <a:custGeom>
              <a:avLst/>
              <a:gdLst>
                <a:gd name="T0" fmla="*/ 0 w 1787"/>
                <a:gd name="T1" fmla="*/ 0 h 261"/>
                <a:gd name="T2" fmla="*/ 0 w 1787"/>
                <a:gd name="T3" fmla="*/ 0 h 261"/>
                <a:gd name="T4" fmla="*/ 0 w 1787"/>
                <a:gd name="T5" fmla="*/ 0 h 261"/>
                <a:gd name="T6" fmla="*/ 0 w 1787"/>
                <a:gd name="T7" fmla="*/ 0 h 261"/>
                <a:gd name="T8" fmla="*/ 0 w 1787"/>
                <a:gd name="T9" fmla="*/ 0 h 261"/>
                <a:gd name="T10" fmla="*/ 0 w 1787"/>
                <a:gd name="T11" fmla="*/ 0 h 261"/>
                <a:gd name="T12" fmla="*/ 0 w 1787"/>
                <a:gd name="T13" fmla="*/ 0 h 261"/>
                <a:gd name="T14" fmla="*/ 0 w 1787"/>
                <a:gd name="T15" fmla="*/ 0 h 261"/>
                <a:gd name="T16" fmla="*/ 0 w 1787"/>
                <a:gd name="T17" fmla="*/ 0 h 261"/>
                <a:gd name="T18" fmla="*/ 0 w 1787"/>
                <a:gd name="T19" fmla="*/ 0 h 261"/>
                <a:gd name="T20" fmla="*/ 0 w 1787"/>
                <a:gd name="T21" fmla="*/ 0 h 261"/>
                <a:gd name="T22" fmla="*/ 0 w 1787"/>
                <a:gd name="T23" fmla="*/ 0 h 261"/>
                <a:gd name="T24" fmla="*/ 0 w 1787"/>
                <a:gd name="T25" fmla="*/ 0 h 261"/>
                <a:gd name="T26" fmla="*/ 0 w 1787"/>
                <a:gd name="T27" fmla="*/ 0 h 261"/>
                <a:gd name="T28" fmla="*/ 0 w 1787"/>
                <a:gd name="T29" fmla="*/ 0 h 261"/>
                <a:gd name="T30" fmla="*/ 0 w 1787"/>
                <a:gd name="T31" fmla="*/ 0 h 261"/>
                <a:gd name="T32" fmla="*/ 0 w 1787"/>
                <a:gd name="T33" fmla="*/ 0 h 261"/>
                <a:gd name="T34" fmla="*/ 0 w 1787"/>
                <a:gd name="T35" fmla="*/ 0 h 261"/>
                <a:gd name="T36" fmla="*/ 0 w 1787"/>
                <a:gd name="T37" fmla="*/ 0 h 261"/>
                <a:gd name="T38" fmla="*/ 0 w 1787"/>
                <a:gd name="T39" fmla="*/ 0 h 261"/>
                <a:gd name="T40" fmla="*/ 0 w 1787"/>
                <a:gd name="T41" fmla="*/ 0 h 261"/>
                <a:gd name="T42" fmla="*/ 0 w 1787"/>
                <a:gd name="T43" fmla="*/ 0 h 261"/>
                <a:gd name="T44" fmla="*/ 0 w 1787"/>
                <a:gd name="T45" fmla="*/ 0 h 261"/>
                <a:gd name="T46" fmla="*/ 0 w 1787"/>
                <a:gd name="T47" fmla="*/ 0 h 261"/>
                <a:gd name="T48" fmla="*/ 0 w 1787"/>
                <a:gd name="T49" fmla="*/ 0 h 261"/>
                <a:gd name="T50" fmla="*/ 0 w 1787"/>
                <a:gd name="T51" fmla="*/ 0 h 261"/>
                <a:gd name="T52" fmla="*/ 0 w 1787"/>
                <a:gd name="T53" fmla="*/ 0 h 261"/>
                <a:gd name="T54" fmla="*/ 0 w 1787"/>
                <a:gd name="T55" fmla="*/ 0 h 261"/>
                <a:gd name="T56" fmla="*/ 0 w 1787"/>
                <a:gd name="T57" fmla="*/ 0 h 261"/>
                <a:gd name="T58" fmla="*/ 0 w 1787"/>
                <a:gd name="T59" fmla="*/ 0 h 261"/>
                <a:gd name="T60" fmla="*/ 0 w 1787"/>
                <a:gd name="T61" fmla="*/ 0 h 261"/>
                <a:gd name="T62" fmla="*/ 0 w 1787"/>
                <a:gd name="T63" fmla="*/ 0 h 261"/>
                <a:gd name="T64" fmla="*/ 0 w 1787"/>
                <a:gd name="T65" fmla="*/ 0 h 261"/>
                <a:gd name="T66" fmla="*/ 0 w 1787"/>
                <a:gd name="T67" fmla="*/ 0 h 261"/>
                <a:gd name="T68" fmla="*/ 0 w 1787"/>
                <a:gd name="T69" fmla="*/ 0 h 261"/>
                <a:gd name="T70" fmla="*/ 0 w 1787"/>
                <a:gd name="T71" fmla="*/ 0 h 261"/>
                <a:gd name="T72" fmla="*/ 0 w 1787"/>
                <a:gd name="T73" fmla="*/ 0 h 261"/>
                <a:gd name="T74" fmla="*/ 0 w 1787"/>
                <a:gd name="T75" fmla="*/ 0 h 261"/>
                <a:gd name="T76" fmla="*/ 0 w 1787"/>
                <a:gd name="T77" fmla="*/ 0 h 261"/>
                <a:gd name="T78" fmla="*/ 0 w 1787"/>
                <a:gd name="T79" fmla="*/ 0 h 261"/>
                <a:gd name="T80" fmla="*/ 0 w 1787"/>
                <a:gd name="T81" fmla="*/ 0 h 261"/>
                <a:gd name="T82" fmla="*/ 0 w 1787"/>
                <a:gd name="T83" fmla="*/ 0 h 261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1787" h="261">
                  <a:moveTo>
                    <a:pt x="0" y="173"/>
                  </a:moveTo>
                  <a:lnTo>
                    <a:pt x="1" y="173"/>
                  </a:lnTo>
                  <a:lnTo>
                    <a:pt x="6" y="172"/>
                  </a:lnTo>
                  <a:lnTo>
                    <a:pt x="13" y="170"/>
                  </a:lnTo>
                  <a:lnTo>
                    <a:pt x="23" y="169"/>
                  </a:lnTo>
                  <a:lnTo>
                    <a:pt x="35" y="166"/>
                  </a:lnTo>
                  <a:lnTo>
                    <a:pt x="51" y="163"/>
                  </a:lnTo>
                  <a:lnTo>
                    <a:pt x="69" y="160"/>
                  </a:lnTo>
                  <a:lnTo>
                    <a:pt x="88" y="156"/>
                  </a:lnTo>
                  <a:lnTo>
                    <a:pt x="110" y="152"/>
                  </a:lnTo>
                  <a:lnTo>
                    <a:pt x="134" y="148"/>
                  </a:lnTo>
                  <a:lnTo>
                    <a:pt x="160" y="143"/>
                  </a:lnTo>
                  <a:lnTo>
                    <a:pt x="187" y="138"/>
                  </a:lnTo>
                  <a:lnTo>
                    <a:pt x="216" y="132"/>
                  </a:lnTo>
                  <a:lnTo>
                    <a:pt x="247" y="127"/>
                  </a:lnTo>
                  <a:lnTo>
                    <a:pt x="280" y="122"/>
                  </a:lnTo>
                  <a:lnTo>
                    <a:pt x="314" y="116"/>
                  </a:lnTo>
                  <a:lnTo>
                    <a:pt x="349" y="110"/>
                  </a:lnTo>
                  <a:lnTo>
                    <a:pt x="384" y="104"/>
                  </a:lnTo>
                  <a:lnTo>
                    <a:pt x="422" y="97"/>
                  </a:lnTo>
                  <a:lnTo>
                    <a:pt x="460" y="92"/>
                  </a:lnTo>
                  <a:lnTo>
                    <a:pt x="500" y="86"/>
                  </a:lnTo>
                  <a:lnTo>
                    <a:pt x="538" y="80"/>
                  </a:lnTo>
                  <a:lnTo>
                    <a:pt x="579" y="74"/>
                  </a:lnTo>
                  <a:lnTo>
                    <a:pt x="619" y="68"/>
                  </a:lnTo>
                  <a:lnTo>
                    <a:pt x="661" y="62"/>
                  </a:lnTo>
                  <a:lnTo>
                    <a:pt x="702" y="57"/>
                  </a:lnTo>
                  <a:lnTo>
                    <a:pt x="743" y="51"/>
                  </a:lnTo>
                  <a:lnTo>
                    <a:pt x="785" y="46"/>
                  </a:lnTo>
                  <a:lnTo>
                    <a:pt x="826" y="41"/>
                  </a:lnTo>
                  <a:lnTo>
                    <a:pt x="867" y="36"/>
                  </a:lnTo>
                  <a:lnTo>
                    <a:pt x="908" y="32"/>
                  </a:lnTo>
                  <a:lnTo>
                    <a:pt x="949" y="28"/>
                  </a:lnTo>
                  <a:lnTo>
                    <a:pt x="989" y="24"/>
                  </a:lnTo>
                  <a:lnTo>
                    <a:pt x="1029" y="21"/>
                  </a:lnTo>
                  <a:lnTo>
                    <a:pt x="1069" y="18"/>
                  </a:lnTo>
                  <a:lnTo>
                    <a:pt x="1109" y="15"/>
                  </a:lnTo>
                  <a:lnTo>
                    <a:pt x="1148" y="13"/>
                  </a:lnTo>
                  <a:lnTo>
                    <a:pt x="1185" y="11"/>
                  </a:lnTo>
                  <a:lnTo>
                    <a:pt x="1224" y="9"/>
                  </a:lnTo>
                  <a:lnTo>
                    <a:pt x="1261" y="6"/>
                  </a:lnTo>
                  <a:lnTo>
                    <a:pt x="1297" y="5"/>
                  </a:lnTo>
                  <a:lnTo>
                    <a:pt x="1334" y="3"/>
                  </a:lnTo>
                  <a:lnTo>
                    <a:pt x="1368" y="2"/>
                  </a:lnTo>
                  <a:lnTo>
                    <a:pt x="1403" y="1"/>
                  </a:lnTo>
                  <a:lnTo>
                    <a:pt x="1436" y="1"/>
                  </a:lnTo>
                  <a:lnTo>
                    <a:pt x="1468" y="0"/>
                  </a:lnTo>
                  <a:lnTo>
                    <a:pt x="1499" y="0"/>
                  </a:lnTo>
                  <a:lnTo>
                    <a:pt x="1529" y="0"/>
                  </a:lnTo>
                  <a:lnTo>
                    <a:pt x="1558" y="0"/>
                  </a:lnTo>
                  <a:lnTo>
                    <a:pt x="1585" y="0"/>
                  </a:lnTo>
                  <a:lnTo>
                    <a:pt x="1611" y="0"/>
                  </a:lnTo>
                  <a:lnTo>
                    <a:pt x="1635" y="0"/>
                  </a:lnTo>
                  <a:lnTo>
                    <a:pt x="1657" y="0"/>
                  </a:lnTo>
                  <a:lnTo>
                    <a:pt x="1680" y="0"/>
                  </a:lnTo>
                  <a:lnTo>
                    <a:pt x="1698" y="1"/>
                  </a:lnTo>
                  <a:lnTo>
                    <a:pt x="1716" y="1"/>
                  </a:lnTo>
                  <a:lnTo>
                    <a:pt x="1733" y="1"/>
                  </a:lnTo>
                  <a:lnTo>
                    <a:pt x="1746" y="2"/>
                  </a:lnTo>
                  <a:lnTo>
                    <a:pt x="1758" y="2"/>
                  </a:lnTo>
                  <a:lnTo>
                    <a:pt x="1768" y="2"/>
                  </a:lnTo>
                  <a:lnTo>
                    <a:pt x="1777" y="3"/>
                  </a:lnTo>
                  <a:lnTo>
                    <a:pt x="1783" y="3"/>
                  </a:lnTo>
                  <a:lnTo>
                    <a:pt x="1786" y="3"/>
                  </a:lnTo>
                  <a:lnTo>
                    <a:pt x="1787" y="3"/>
                  </a:lnTo>
                  <a:lnTo>
                    <a:pt x="1746" y="25"/>
                  </a:lnTo>
                  <a:lnTo>
                    <a:pt x="1769" y="69"/>
                  </a:lnTo>
                  <a:lnTo>
                    <a:pt x="1369" y="53"/>
                  </a:lnTo>
                  <a:lnTo>
                    <a:pt x="1448" y="113"/>
                  </a:lnTo>
                  <a:lnTo>
                    <a:pt x="1126" y="89"/>
                  </a:lnTo>
                  <a:lnTo>
                    <a:pt x="1095" y="151"/>
                  </a:lnTo>
                  <a:lnTo>
                    <a:pt x="892" y="121"/>
                  </a:lnTo>
                  <a:lnTo>
                    <a:pt x="936" y="185"/>
                  </a:lnTo>
                  <a:lnTo>
                    <a:pt x="788" y="176"/>
                  </a:lnTo>
                  <a:lnTo>
                    <a:pt x="772" y="261"/>
                  </a:lnTo>
                  <a:lnTo>
                    <a:pt x="571" y="185"/>
                  </a:lnTo>
                  <a:lnTo>
                    <a:pt x="475" y="188"/>
                  </a:lnTo>
                  <a:lnTo>
                    <a:pt x="365" y="261"/>
                  </a:lnTo>
                  <a:lnTo>
                    <a:pt x="320" y="191"/>
                  </a:lnTo>
                  <a:lnTo>
                    <a:pt x="109" y="241"/>
                  </a:lnTo>
                  <a:lnTo>
                    <a:pt x="102" y="173"/>
                  </a:lnTo>
                  <a:lnTo>
                    <a:pt x="0" y="173"/>
                  </a:lnTo>
                  <a:close/>
                </a:path>
              </a:pathLst>
            </a:custGeom>
            <a:solidFill>
              <a:srgbClr val="0056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78" name="Freeform 152"/>
            <p:cNvSpPr>
              <a:spLocks/>
            </p:cNvSpPr>
            <p:nvPr/>
          </p:nvSpPr>
          <p:spPr bwMode="auto">
            <a:xfrm>
              <a:off x="2427" y="2347"/>
              <a:ext cx="179" cy="94"/>
            </a:xfrm>
            <a:custGeom>
              <a:avLst/>
              <a:gdLst>
                <a:gd name="T0" fmla="*/ 0 w 1791"/>
                <a:gd name="T1" fmla="*/ 0 h 944"/>
                <a:gd name="T2" fmla="*/ 0 w 1791"/>
                <a:gd name="T3" fmla="*/ 0 h 944"/>
                <a:gd name="T4" fmla="*/ 0 w 1791"/>
                <a:gd name="T5" fmla="*/ 0 h 944"/>
                <a:gd name="T6" fmla="*/ 0 w 1791"/>
                <a:gd name="T7" fmla="*/ 0 h 944"/>
                <a:gd name="T8" fmla="*/ 0 w 1791"/>
                <a:gd name="T9" fmla="*/ 0 h 944"/>
                <a:gd name="T10" fmla="*/ 0 w 1791"/>
                <a:gd name="T11" fmla="*/ 0 h 944"/>
                <a:gd name="T12" fmla="*/ 0 w 1791"/>
                <a:gd name="T13" fmla="*/ 0 h 944"/>
                <a:gd name="T14" fmla="*/ 0 w 1791"/>
                <a:gd name="T15" fmla="*/ 0 h 944"/>
                <a:gd name="T16" fmla="*/ 0 w 1791"/>
                <a:gd name="T17" fmla="*/ 0 h 944"/>
                <a:gd name="T18" fmla="*/ 0 w 1791"/>
                <a:gd name="T19" fmla="*/ 0 h 944"/>
                <a:gd name="T20" fmla="*/ 0 w 1791"/>
                <a:gd name="T21" fmla="*/ 0 h 944"/>
                <a:gd name="T22" fmla="*/ 0 w 1791"/>
                <a:gd name="T23" fmla="*/ 0 h 944"/>
                <a:gd name="T24" fmla="*/ 0 w 1791"/>
                <a:gd name="T25" fmla="*/ 0 h 944"/>
                <a:gd name="T26" fmla="*/ 0 w 1791"/>
                <a:gd name="T27" fmla="*/ 0 h 944"/>
                <a:gd name="T28" fmla="*/ 0 w 1791"/>
                <a:gd name="T29" fmla="*/ 0 h 944"/>
                <a:gd name="T30" fmla="*/ 0 w 1791"/>
                <a:gd name="T31" fmla="*/ 0 h 944"/>
                <a:gd name="T32" fmla="*/ 0 w 1791"/>
                <a:gd name="T33" fmla="*/ 0 h 944"/>
                <a:gd name="T34" fmla="*/ 0 w 1791"/>
                <a:gd name="T35" fmla="*/ 0 h 944"/>
                <a:gd name="T36" fmla="*/ 0 w 1791"/>
                <a:gd name="T37" fmla="*/ 0 h 944"/>
                <a:gd name="T38" fmla="*/ 0 w 1791"/>
                <a:gd name="T39" fmla="*/ 0 h 944"/>
                <a:gd name="T40" fmla="*/ 0 w 1791"/>
                <a:gd name="T41" fmla="*/ 0 h 944"/>
                <a:gd name="T42" fmla="*/ 0 w 1791"/>
                <a:gd name="T43" fmla="*/ 0 h 944"/>
                <a:gd name="T44" fmla="*/ 0 w 1791"/>
                <a:gd name="T45" fmla="*/ 0 h 944"/>
                <a:gd name="T46" fmla="*/ 0 w 1791"/>
                <a:gd name="T47" fmla="*/ 0 h 944"/>
                <a:gd name="T48" fmla="*/ 0 w 1791"/>
                <a:gd name="T49" fmla="*/ 0 h 944"/>
                <a:gd name="T50" fmla="*/ 0 w 1791"/>
                <a:gd name="T51" fmla="*/ 0 h 944"/>
                <a:gd name="T52" fmla="*/ 0 w 1791"/>
                <a:gd name="T53" fmla="*/ 0 h 944"/>
                <a:gd name="T54" fmla="*/ 0 w 1791"/>
                <a:gd name="T55" fmla="*/ 0 h 944"/>
                <a:gd name="T56" fmla="*/ 0 w 1791"/>
                <a:gd name="T57" fmla="*/ 0 h 944"/>
                <a:gd name="T58" fmla="*/ 0 w 1791"/>
                <a:gd name="T59" fmla="*/ 0 h 944"/>
                <a:gd name="T60" fmla="*/ 0 w 1791"/>
                <a:gd name="T61" fmla="*/ 0 h 944"/>
                <a:gd name="T62" fmla="*/ 0 w 1791"/>
                <a:gd name="T63" fmla="*/ 0 h 944"/>
                <a:gd name="T64" fmla="*/ 0 w 1791"/>
                <a:gd name="T65" fmla="*/ 0 h 944"/>
                <a:gd name="T66" fmla="*/ 0 w 1791"/>
                <a:gd name="T67" fmla="*/ 0 h 944"/>
                <a:gd name="T68" fmla="*/ 0 w 1791"/>
                <a:gd name="T69" fmla="*/ 0 h 944"/>
                <a:gd name="T70" fmla="*/ 0 w 1791"/>
                <a:gd name="T71" fmla="*/ 0 h 944"/>
                <a:gd name="T72" fmla="*/ 0 w 1791"/>
                <a:gd name="T73" fmla="*/ 0 h 944"/>
                <a:gd name="T74" fmla="*/ 0 w 1791"/>
                <a:gd name="T75" fmla="*/ 0 h 944"/>
                <a:gd name="T76" fmla="*/ 0 w 1791"/>
                <a:gd name="T77" fmla="*/ 0 h 944"/>
                <a:gd name="T78" fmla="*/ 0 w 1791"/>
                <a:gd name="T79" fmla="*/ 0 h 944"/>
                <a:gd name="T80" fmla="*/ 0 w 1791"/>
                <a:gd name="T81" fmla="*/ 0 h 944"/>
                <a:gd name="T82" fmla="*/ 0 w 1791"/>
                <a:gd name="T83" fmla="*/ 0 h 944"/>
                <a:gd name="T84" fmla="*/ 0 w 1791"/>
                <a:gd name="T85" fmla="*/ 0 h 944"/>
                <a:gd name="T86" fmla="*/ 0 w 1791"/>
                <a:gd name="T87" fmla="*/ 0 h 944"/>
                <a:gd name="T88" fmla="*/ 0 w 1791"/>
                <a:gd name="T89" fmla="*/ 0 h 944"/>
                <a:gd name="T90" fmla="*/ 0 w 1791"/>
                <a:gd name="T91" fmla="*/ 0 h 944"/>
                <a:gd name="T92" fmla="*/ 0 w 1791"/>
                <a:gd name="T93" fmla="*/ 0 h 944"/>
                <a:gd name="T94" fmla="*/ 0 w 1791"/>
                <a:gd name="T95" fmla="*/ 0 h 944"/>
                <a:gd name="T96" fmla="*/ 0 w 1791"/>
                <a:gd name="T97" fmla="*/ 0 h 944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1791" h="944">
                  <a:moveTo>
                    <a:pt x="1590" y="810"/>
                  </a:moveTo>
                  <a:lnTo>
                    <a:pt x="1601" y="803"/>
                  </a:lnTo>
                  <a:lnTo>
                    <a:pt x="1613" y="797"/>
                  </a:lnTo>
                  <a:lnTo>
                    <a:pt x="1626" y="790"/>
                  </a:lnTo>
                  <a:lnTo>
                    <a:pt x="1637" y="784"/>
                  </a:lnTo>
                  <a:lnTo>
                    <a:pt x="1645" y="777"/>
                  </a:lnTo>
                  <a:lnTo>
                    <a:pt x="1654" y="770"/>
                  </a:lnTo>
                  <a:lnTo>
                    <a:pt x="1660" y="762"/>
                  </a:lnTo>
                  <a:lnTo>
                    <a:pt x="1663" y="753"/>
                  </a:lnTo>
                  <a:lnTo>
                    <a:pt x="1665" y="735"/>
                  </a:lnTo>
                  <a:lnTo>
                    <a:pt x="1665" y="717"/>
                  </a:lnTo>
                  <a:lnTo>
                    <a:pt x="1664" y="704"/>
                  </a:lnTo>
                  <a:lnTo>
                    <a:pt x="1663" y="697"/>
                  </a:lnTo>
                  <a:lnTo>
                    <a:pt x="1784" y="704"/>
                  </a:lnTo>
                  <a:lnTo>
                    <a:pt x="1791" y="590"/>
                  </a:lnTo>
                  <a:lnTo>
                    <a:pt x="1730" y="582"/>
                  </a:lnTo>
                  <a:lnTo>
                    <a:pt x="1730" y="409"/>
                  </a:lnTo>
                  <a:lnTo>
                    <a:pt x="1704" y="401"/>
                  </a:lnTo>
                  <a:lnTo>
                    <a:pt x="1702" y="369"/>
                  </a:lnTo>
                  <a:lnTo>
                    <a:pt x="1467" y="319"/>
                  </a:lnTo>
                  <a:lnTo>
                    <a:pt x="1387" y="200"/>
                  </a:lnTo>
                  <a:lnTo>
                    <a:pt x="1309" y="167"/>
                  </a:lnTo>
                  <a:lnTo>
                    <a:pt x="1268" y="102"/>
                  </a:lnTo>
                  <a:lnTo>
                    <a:pt x="1236" y="82"/>
                  </a:lnTo>
                  <a:lnTo>
                    <a:pt x="949" y="24"/>
                  </a:lnTo>
                  <a:lnTo>
                    <a:pt x="913" y="24"/>
                  </a:lnTo>
                  <a:lnTo>
                    <a:pt x="876" y="0"/>
                  </a:lnTo>
                  <a:lnTo>
                    <a:pt x="872" y="0"/>
                  </a:lnTo>
                  <a:lnTo>
                    <a:pt x="863" y="1"/>
                  </a:lnTo>
                  <a:lnTo>
                    <a:pt x="848" y="2"/>
                  </a:lnTo>
                  <a:lnTo>
                    <a:pt x="828" y="4"/>
                  </a:lnTo>
                  <a:lnTo>
                    <a:pt x="804" y="6"/>
                  </a:lnTo>
                  <a:lnTo>
                    <a:pt x="775" y="8"/>
                  </a:lnTo>
                  <a:lnTo>
                    <a:pt x="743" y="13"/>
                  </a:lnTo>
                  <a:lnTo>
                    <a:pt x="707" y="16"/>
                  </a:lnTo>
                  <a:lnTo>
                    <a:pt x="669" y="21"/>
                  </a:lnTo>
                  <a:lnTo>
                    <a:pt x="628" y="26"/>
                  </a:lnTo>
                  <a:lnTo>
                    <a:pt x="587" y="31"/>
                  </a:lnTo>
                  <a:lnTo>
                    <a:pt x="544" y="38"/>
                  </a:lnTo>
                  <a:lnTo>
                    <a:pt x="500" y="45"/>
                  </a:lnTo>
                  <a:lnTo>
                    <a:pt x="457" y="52"/>
                  </a:lnTo>
                  <a:lnTo>
                    <a:pt x="414" y="62"/>
                  </a:lnTo>
                  <a:lnTo>
                    <a:pt x="370" y="71"/>
                  </a:lnTo>
                  <a:lnTo>
                    <a:pt x="329" y="81"/>
                  </a:lnTo>
                  <a:lnTo>
                    <a:pt x="289" y="92"/>
                  </a:lnTo>
                  <a:lnTo>
                    <a:pt x="253" y="104"/>
                  </a:lnTo>
                  <a:lnTo>
                    <a:pt x="217" y="115"/>
                  </a:lnTo>
                  <a:lnTo>
                    <a:pt x="185" y="127"/>
                  </a:lnTo>
                  <a:lnTo>
                    <a:pt x="154" y="139"/>
                  </a:lnTo>
                  <a:lnTo>
                    <a:pt x="127" y="151"/>
                  </a:lnTo>
                  <a:lnTo>
                    <a:pt x="101" y="162"/>
                  </a:lnTo>
                  <a:lnTo>
                    <a:pt x="78" y="173"/>
                  </a:lnTo>
                  <a:lnTo>
                    <a:pt x="58" y="182"/>
                  </a:lnTo>
                  <a:lnTo>
                    <a:pt x="41" y="191"/>
                  </a:lnTo>
                  <a:lnTo>
                    <a:pt x="27" y="199"/>
                  </a:lnTo>
                  <a:lnTo>
                    <a:pt x="15" y="205"/>
                  </a:lnTo>
                  <a:lnTo>
                    <a:pt x="7" y="210"/>
                  </a:lnTo>
                  <a:lnTo>
                    <a:pt x="3" y="213"/>
                  </a:lnTo>
                  <a:lnTo>
                    <a:pt x="0" y="214"/>
                  </a:lnTo>
                  <a:lnTo>
                    <a:pt x="66" y="748"/>
                  </a:lnTo>
                  <a:lnTo>
                    <a:pt x="25" y="759"/>
                  </a:lnTo>
                  <a:lnTo>
                    <a:pt x="57" y="853"/>
                  </a:lnTo>
                  <a:lnTo>
                    <a:pt x="127" y="834"/>
                  </a:lnTo>
                  <a:lnTo>
                    <a:pt x="128" y="837"/>
                  </a:lnTo>
                  <a:lnTo>
                    <a:pt x="133" y="846"/>
                  </a:lnTo>
                  <a:lnTo>
                    <a:pt x="141" y="857"/>
                  </a:lnTo>
                  <a:lnTo>
                    <a:pt x="153" y="872"/>
                  </a:lnTo>
                  <a:lnTo>
                    <a:pt x="169" y="888"/>
                  </a:lnTo>
                  <a:lnTo>
                    <a:pt x="190" y="904"/>
                  </a:lnTo>
                  <a:lnTo>
                    <a:pt x="214" y="919"/>
                  </a:lnTo>
                  <a:lnTo>
                    <a:pt x="244" y="932"/>
                  </a:lnTo>
                  <a:lnTo>
                    <a:pt x="267" y="939"/>
                  </a:lnTo>
                  <a:lnTo>
                    <a:pt x="289" y="942"/>
                  </a:lnTo>
                  <a:lnTo>
                    <a:pt x="309" y="944"/>
                  </a:lnTo>
                  <a:lnTo>
                    <a:pt x="329" y="943"/>
                  </a:lnTo>
                  <a:lnTo>
                    <a:pt x="347" y="939"/>
                  </a:lnTo>
                  <a:lnTo>
                    <a:pt x="364" y="934"/>
                  </a:lnTo>
                  <a:lnTo>
                    <a:pt x="379" y="926"/>
                  </a:lnTo>
                  <a:lnTo>
                    <a:pt x="394" y="917"/>
                  </a:lnTo>
                  <a:lnTo>
                    <a:pt x="407" y="906"/>
                  </a:lnTo>
                  <a:lnTo>
                    <a:pt x="419" y="894"/>
                  </a:lnTo>
                  <a:lnTo>
                    <a:pt x="431" y="879"/>
                  </a:lnTo>
                  <a:lnTo>
                    <a:pt x="441" y="864"/>
                  </a:lnTo>
                  <a:lnTo>
                    <a:pt x="451" y="848"/>
                  </a:lnTo>
                  <a:lnTo>
                    <a:pt x="461" y="830"/>
                  </a:lnTo>
                  <a:lnTo>
                    <a:pt x="470" y="812"/>
                  </a:lnTo>
                  <a:lnTo>
                    <a:pt x="478" y="794"/>
                  </a:lnTo>
                  <a:lnTo>
                    <a:pt x="506" y="786"/>
                  </a:lnTo>
                  <a:lnTo>
                    <a:pt x="535" y="779"/>
                  </a:lnTo>
                  <a:lnTo>
                    <a:pt x="569" y="773"/>
                  </a:lnTo>
                  <a:lnTo>
                    <a:pt x="602" y="767"/>
                  </a:lnTo>
                  <a:lnTo>
                    <a:pt x="636" y="763"/>
                  </a:lnTo>
                  <a:lnTo>
                    <a:pt x="671" y="758"/>
                  </a:lnTo>
                  <a:lnTo>
                    <a:pt x="705" y="755"/>
                  </a:lnTo>
                  <a:lnTo>
                    <a:pt x="738" y="752"/>
                  </a:lnTo>
                  <a:lnTo>
                    <a:pt x="769" y="750"/>
                  </a:lnTo>
                  <a:lnTo>
                    <a:pt x="798" y="748"/>
                  </a:lnTo>
                  <a:lnTo>
                    <a:pt x="825" y="746"/>
                  </a:lnTo>
                  <a:lnTo>
                    <a:pt x="848" y="746"/>
                  </a:lnTo>
                  <a:lnTo>
                    <a:pt x="867" y="748"/>
                  </a:lnTo>
                  <a:lnTo>
                    <a:pt x="881" y="749"/>
                  </a:lnTo>
                  <a:lnTo>
                    <a:pt x="891" y="751"/>
                  </a:lnTo>
                  <a:lnTo>
                    <a:pt x="894" y="753"/>
                  </a:lnTo>
                  <a:lnTo>
                    <a:pt x="903" y="778"/>
                  </a:lnTo>
                  <a:lnTo>
                    <a:pt x="914" y="800"/>
                  </a:lnTo>
                  <a:lnTo>
                    <a:pt x="930" y="818"/>
                  </a:lnTo>
                  <a:lnTo>
                    <a:pt x="948" y="832"/>
                  </a:lnTo>
                  <a:lnTo>
                    <a:pt x="967" y="844"/>
                  </a:lnTo>
                  <a:lnTo>
                    <a:pt x="989" y="851"/>
                  </a:lnTo>
                  <a:lnTo>
                    <a:pt x="1012" y="856"/>
                  </a:lnTo>
                  <a:lnTo>
                    <a:pt x="1035" y="857"/>
                  </a:lnTo>
                  <a:lnTo>
                    <a:pt x="1057" y="855"/>
                  </a:lnTo>
                  <a:lnTo>
                    <a:pt x="1080" y="851"/>
                  </a:lnTo>
                  <a:lnTo>
                    <a:pt x="1103" y="844"/>
                  </a:lnTo>
                  <a:lnTo>
                    <a:pt x="1123" y="833"/>
                  </a:lnTo>
                  <a:lnTo>
                    <a:pt x="1141" y="821"/>
                  </a:lnTo>
                  <a:lnTo>
                    <a:pt x="1158" y="806"/>
                  </a:lnTo>
                  <a:lnTo>
                    <a:pt x="1171" y="788"/>
                  </a:lnTo>
                  <a:lnTo>
                    <a:pt x="1181" y="768"/>
                  </a:lnTo>
                  <a:lnTo>
                    <a:pt x="1180" y="761"/>
                  </a:lnTo>
                  <a:lnTo>
                    <a:pt x="1184" y="755"/>
                  </a:lnTo>
                  <a:lnTo>
                    <a:pt x="1190" y="748"/>
                  </a:lnTo>
                  <a:lnTo>
                    <a:pt x="1201" y="740"/>
                  </a:lnTo>
                  <a:lnTo>
                    <a:pt x="1215" y="734"/>
                  </a:lnTo>
                  <a:lnTo>
                    <a:pt x="1231" y="728"/>
                  </a:lnTo>
                  <a:lnTo>
                    <a:pt x="1250" y="723"/>
                  </a:lnTo>
                  <a:lnTo>
                    <a:pt x="1270" y="718"/>
                  </a:lnTo>
                  <a:lnTo>
                    <a:pt x="1292" y="714"/>
                  </a:lnTo>
                  <a:lnTo>
                    <a:pt x="1316" y="711"/>
                  </a:lnTo>
                  <a:lnTo>
                    <a:pt x="1341" y="710"/>
                  </a:lnTo>
                  <a:lnTo>
                    <a:pt x="1366" y="709"/>
                  </a:lnTo>
                  <a:lnTo>
                    <a:pt x="1391" y="711"/>
                  </a:lnTo>
                  <a:lnTo>
                    <a:pt x="1416" y="714"/>
                  </a:lnTo>
                  <a:lnTo>
                    <a:pt x="1441" y="718"/>
                  </a:lnTo>
                  <a:lnTo>
                    <a:pt x="1464" y="725"/>
                  </a:lnTo>
                  <a:lnTo>
                    <a:pt x="1465" y="743"/>
                  </a:lnTo>
                  <a:lnTo>
                    <a:pt x="1474" y="762"/>
                  </a:lnTo>
                  <a:lnTo>
                    <a:pt x="1487" y="780"/>
                  </a:lnTo>
                  <a:lnTo>
                    <a:pt x="1505" y="797"/>
                  </a:lnTo>
                  <a:lnTo>
                    <a:pt x="1525" y="810"/>
                  </a:lnTo>
                  <a:lnTo>
                    <a:pt x="1547" y="817"/>
                  </a:lnTo>
                  <a:lnTo>
                    <a:pt x="1569" y="818"/>
                  </a:lnTo>
                  <a:lnTo>
                    <a:pt x="1590" y="81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79" name="Freeform 153"/>
            <p:cNvSpPr>
              <a:spLocks/>
            </p:cNvSpPr>
            <p:nvPr/>
          </p:nvSpPr>
          <p:spPr bwMode="auto">
            <a:xfrm>
              <a:off x="2551" y="2401"/>
              <a:ext cx="53" cy="15"/>
            </a:xfrm>
            <a:custGeom>
              <a:avLst/>
              <a:gdLst>
                <a:gd name="T0" fmla="*/ 0 w 531"/>
                <a:gd name="T1" fmla="*/ 0 h 147"/>
                <a:gd name="T2" fmla="*/ 0 w 531"/>
                <a:gd name="T3" fmla="*/ 0 h 147"/>
                <a:gd name="T4" fmla="*/ 0 w 531"/>
                <a:gd name="T5" fmla="*/ 0 h 147"/>
                <a:gd name="T6" fmla="*/ 0 w 531"/>
                <a:gd name="T7" fmla="*/ 0 h 147"/>
                <a:gd name="T8" fmla="*/ 0 w 531"/>
                <a:gd name="T9" fmla="*/ 0 h 147"/>
                <a:gd name="T10" fmla="*/ 0 w 531"/>
                <a:gd name="T11" fmla="*/ 0 h 147"/>
                <a:gd name="T12" fmla="*/ 0 w 531"/>
                <a:gd name="T13" fmla="*/ 0 h 147"/>
                <a:gd name="T14" fmla="*/ 0 w 531"/>
                <a:gd name="T15" fmla="*/ 0 h 1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531" h="147">
                  <a:moveTo>
                    <a:pt x="531" y="49"/>
                  </a:moveTo>
                  <a:lnTo>
                    <a:pt x="83" y="0"/>
                  </a:lnTo>
                  <a:lnTo>
                    <a:pt x="0" y="29"/>
                  </a:lnTo>
                  <a:lnTo>
                    <a:pt x="12" y="125"/>
                  </a:lnTo>
                  <a:lnTo>
                    <a:pt x="85" y="133"/>
                  </a:lnTo>
                  <a:lnTo>
                    <a:pt x="525" y="147"/>
                  </a:lnTo>
                  <a:lnTo>
                    <a:pt x="531" y="49"/>
                  </a:lnTo>
                  <a:close/>
                </a:path>
              </a:pathLst>
            </a:custGeom>
            <a:solidFill>
              <a:srgbClr val="BAE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0" name="Freeform 154"/>
            <p:cNvSpPr>
              <a:spLocks/>
            </p:cNvSpPr>
            <p:nvPr/>
          </p:nvSpPr>
          <p:spPr bwMode="auto">
            <a:xfrm>
              <a:off x="2534" y="2359"/>
              <a:ext cx="37" cy="19"/>
            </a:xfrm>
            <a:custGeom>
              <a:avLst/>
              <a:gdLst>
                <a:gd name="T0" fmla="*/ 0 w 370"/>
                <a:gd name="T1" fmla="*/ 0 h 184"/>
                <a:gd name="T2" fmla="*/ 0 w 370"/>
                <a:gd name="T3" fmla="*/ 0 h 184"/>
                <a:gd name="T4" fmla="*/ 0 w 370"/>
                <a:gd name="T5" fmla="*/ 0 h 184"/>
                <a:gd name="T6" fmla="*/ 0 w 370"/>
                <a:gd name="T7" fmla="*/ 0 h 184"/>
                <a:gd name="T8" fmla="*/ 0 w 370"/>
                <a:gd name="T9" fmla="*/ 0 h 184"/>
                <a:gd name="T10" fmla="*/ 0 w 370"/>
                <a:gd name="T11" fmla="*/ 0 h 18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70" h="184">
                  <a:moveTo>
                    <a:pt x="0" y="0"/>
                  </a:moveTo>
                  <a:lnTo>
                    <a:pt x="104" y="152"/>
                  </a:lnTo>
                  <a:lnTo>
                    <a:pt x="370" y="184"/>
                  </a:lnTo>
                  <a:lnTo>
                    <a:pt x="307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1" name="Freeform 155"/>
            <p:cNvSpPr>
              <a:spLocks/>
            </p:cNvSpPr>
            <p:nvPr/>
          </p:nvSpPr>
          <p:spPr bwMode="auto">
            <a:xfrm>
              <a:off x="2518" y="2349"/>
              <a:ext cx="36" cy="13"/>
            </a:xfrm>
            <a:custGeom>
              <a:avLst/>
              <a:gdLst>
                <a:gd name="T0" fmla="*/ 0 w 359"/>
                <a:gd name="T1" fmla="*/ 0 h 123"/>
                <a:gd name="T2" fmla="*/ 0 w 359"/>
                <a:gd name="T3" fmla="*/ 0 h 123"/>
                <a:gd name="T4" fmla="*/ 0 w 359"/>
                <a:gd name="T5" fmla="*/ 0 h 123"/>
                <a:gd name="T6" fmla="*/ 0 w 359"/>
                <a:gd name="T7" fmla="*/ 0 h 123"/>
                <a:gd name="T8" fmla="*/ 0 w 359"/>
                <a:gd name="T9" fmla="*/ 0 h 123"/>
                <a:gd name="T10" fmla="*/ 0 w 359"/>
                <a:gd name="T11" fmla="*/ 0 h 123"/>
                <a:gd name="T12" fmla="*/ 0 w 359"/>
                <a:gd name="T13" fmla="*/ 0 h 123"/>
                <a:gd name="T14" fmla="*/ 0 w 359"/>
                <a:gd name="T15" fmla="*/ 0 h 12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9" h="123">
                  <a:moveTo>
                    <a:pt x="359" y="123"/>
                  </a:moveTo>
                  <a:lnTo>
                    <a:pt x="148" y="75"/>
                  </a:lnTo>
                  <a:lnTo>
                    <a:pt x="56" y="8"/>
                  </a:lnTo>
                  <a:lnTo>
                    <a:pt x="18" y="8"/>
                  </a:lnTo>
                  <a:lnTo>
                    <a:pt x="0" y="0"/>
                  </a:lnTo>
                  <a:lnTo>
                    <a:pt x="318" y="67"/>
                  </a:lnTo>
                  <a:lnTo>
                    <a:pt x="359" y="1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2" name="Freeform 156"/>
            <p:cNvSpPr>
              <a:spLocks/>
            </p:cNvSpPr>
            <p:nvPr/>
          </p:nvSpPr>
          <p:spPr bwMode="auto">
            <a:xfrm>
              <a:off x="2559" y="2382"/>
              <a:ext cx="39" cy="22"/>
            </a:xfrm>
            <a:custGeom>
              <a:avLst/>
              <a:gdLst>
                <a:gd name="T0" fmla="*/ 0 w 396"/>
                <a:gd name="T1" fmla="*/ 0 h 219"/>
                <a:gd name="T2" fmla="*/ 0 w 396"/>
                <a:gd name="T3" fmla="*/ 0 h 219"/>
                <a:gd name="T4" fmla="*/ 0 w 396"/>
                <a:gd name="T5" fmla="*/ 0 h 219"/>
                <a:gd name="T6" fmla="*/ 0 w 396"/>
                <a:gd name="T7" fmla="*/ 0 h 219"/>
                <a:gd name="T8" fmla="*/ 0 w 396"/>
                <a:gd name="T9" fmla="*/ 0 h 219"/>
                <a:gd name="T10" fmla="*/ 0 w 396"/>
                <a:gd name="T11" fmla="*/ 0 h 219"/>
                <a:gd name="T12" fmla="*/ 0 w 396"/>
                <a:gd name="T13" fmla="*/ 0 h 21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96" h="219">
                  <a:moveTo>
                    <a:pt x="0" y="0"/>
                  </a:moveTo>
                  <a:lnTo>
                    <a:pt x="53" y="184"/>
                  </a:lnTo>
                  <a:lnTo>
                    <a:pt x="396" y="219"/>
                  </a:lnTo>
                  <a:lnTo>
                    <a:pt x="396" y="64"/>
                  </a:lnTo>
                  <a:lnTo>
                    <a:pt x="370" y="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3" name="Freeform 157"/>
            <p:cNvSpPr>
              <a:spLocks/>
            </p:cNvSpPr>
            <p:nvPr/>
          </p:nvSpPr>
          <p:spPr bwMode="auto">
            <a:xfrm>
              <a:off x="2545" y="2376"/>
              <a:ext cx="51" cy="9"/>
            </a:xfrm>
            <a:custGeom>
              <a:avLst/>
              <a:gdLst>
                <a:gd name="T0" fmla="*/ 0 w 510"/>
                <a:gd name="T1" fmla="*/ 0 h 88"/>
                <a:gd name="T2" fmla="*/ 0 w 510"/>
                <a:gd name="T3" fmla="*/ 0 h 88"/>
                <a:gd name="T4" fmla="*/ 0 w 510"/>
                <a:gd name="T5" fmla="*/ 0 h 88"/>
                <a:gd name="T6" fmla="*/ 0 w 510"/>
                <a:gd name="T7" fmla="*/ 0 h 88"/>
                <a:gd name="T8" fmla="*/ 0 w 510"/>
                <a:gd name="T9" fmla="*/ 0 h 88"/>
                <a:gd name="T10" fmla="*/ 0 w 510"/>
                <a:gd name="T11" fmla="*/ 0 h 88"/>
                <a:gd name="T12" fmla="*/ 0 w 510"/>
                <a:gd name="T13" fmla="*/ 0 h 8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510" h="88">
                  <a:moveTo>
                    <a:pt x="0" y="0"/>
                  </a:moveTo>
                  <a:lnTo>
                    <a:pt x="260" y="31"/>
                  </a:lnTo>
                  <a:lnTo>
                    <a:pt x="495" y="75"/>
                  </a:lnTo>
                  <a:lnTo>
                    <a:pt x="510" y="88"/>
                  </a:lnTo>
                  <a:lnTo>
                    <a:pt x="127" y="4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4" name="Freeform 158"/>
            <p:cNvSpPr>
              <a:spLocks/>
            </p:cNvSpPr>
            <p:nvPr/>
          </p:nvSpPr>
          <p:spPr bwMode="auto">
            <a:xfrm>
              <a:off x="2428" y="2348"/>
              <a:ext cx="134" cy="81"/>
            </a:xfrm>
            <a:custGeom>
              <a:avLst/>
              <a:gdLst>
                <a:gd name="T0" fmla="*/ 0 w 1340"/>
                <a:gd name="T1" fmla="*/ 0 h 813"/>
                <a:gd name="T2" fmla="*/ 0 w 1340"/>
                <a:gd name="T3" fmla="*/ 0 h 813"/>
                <a:gd name="T4" fmla="*/ 0 w 1340"/>
                <a:gd name="T5" fmla="*/ 0 h 813"/>
                <a:gd name="T6" fmla="*/ 0 w 1340"/>
                <a:gd name="T7" fmla="*/ 0 h 813"/>
                <a:gd name="T8" fmla="*/ 0 w 1340"/>
                <a:gd name="T9" fmla="*/ 0 h 813"/>
                <a:gd name="T10" fmla="*/ 0 w 1340"/>
                <a:gd name="T11" fmla="*/ 0 h 813"/>
                <a:gd name="T12" fmla="*/ 0 w 1340"/>
                <a:gd name="T13" fmla="*/ 0 h 813"/>
                <a:gd name="T14" fmla="*/ 0 w 1340"/>
                <a:gd name="T15" fmla="*/ 0 h 813"/>
                <a:gd name="T16" fmla="*/ 0 w 1340"/>
                <a:gd name="T17" fmla="*/ 0 h 813"/>
                <a:gd name="T18" fmla="*/ 0 w 1340"/>
                <a:gd name="T19" fmla="*/ 0 h 813"/>
                <a:gd name="T20" fmla="*/ 0 w 1340"/>
                <a:gd name="T21" fmla="*/ 0 h 813"/>
                <a:gd name="T22" fmla="*/ 0 w 1340"/>
                <a:gd name="T23" fmla="*/ 0 h 813"/>
                <a:gd name="T24" fmla="*/ 0 w 1340"/>
                <a:gd name="T25" fmla="*/ 0 h 813"/>
                <a:gd name="T26" fmla="*/ 0 w 1340"/>
                <a:gd name="T27" fmla="*/ 0 h 813"/>
                <a:gd name="T28" fmla="*/ 0 w 1340"/>
                <a:gd name="T29" fmla="*/ 0 h 813"/>
                <a:gd name="T30" fmla="*/ 0 w 1340"/>
                <a:gd name="T31" fmla="*/ 0 h 813"/>
                <a:gd name="T32" fmla="*/ 0 w 1340"/>
                <a:gd name="T33" fmla="*/ 0 h 813"/>
                <a:gd name="T34" fmla="*/ 0 w 1340"/>
                <a:gd name="T35" fmla="*/ 0 h 813"/>
                <a:gd name="T36" fmla="*/ 0 w 1340"/>
                <a:gd name="T37" fmla="*/ 0 h 813"/>
                <a:gd name="T38" fmla="*/ 0 w 1340"/>
                <a:gd name="T39" fmla="*/ 0 h 813"/>
                <a:gd name="T40" fmla="*/ 0 w 1340"/>
                <a:gd name="T41" fmla="*/ 0 h 813"/>
                <a:gd name="T42" fmla="*/ 0 w 1340"/>
                <a:gd name="T43" fmla="*/ 0 h 813"/>
                <a:gd name="T44" fmla="*/ 0 w 1340"/>
                <a:gd name="T45" fmla="*/ 0 h 813"/>
                <a:gd name="T46" fmla="*/ 0 w 1340"/>
                <a:gd name="T47" fmla="*/ 0 h 813"/>
                <a:gd name="T48" fmla="*/ 0 w 1340"/>
                <a:gd name="T49" fmla="*/ 0 h 813"/>
                <a:gd name="T50" fmla="*/ 0 w 1340"/>
                <a:gd name="T51" fmla="*/ 0 h 813"/>
                <a:gd name="T52" fmla="*/ 0 w 1340"/>
                <a:gd name="T53" fmla="*/ 0 h 813"/>
                <a:gd name="T54" fmla="*/ 0 w 1340"/>
                <a:gd name="T55" fmla="*/ 0 h 813"/>
                <a:gd name="T56" fmla="*/ 0 w 1340"/>
                <a:gd name="T57" fmla="*/ 0 h 813"/>
                <a:gd name="T58" fmla="*/ 0 w 1340"/>
                <a:gd name="T59" fmla="*/ 0 h 813"/>
                <a:gd name="T60" fmla="*/ 0 w 1340"/>
                <a:gd name="T61" fmla="*/ 0 h 813"/>
                <a:gd name="T62" fmla="*/ 0 w 1340"/>
                <a:gd name="T63" fmla="*/ 0 h 813"/>
                <a:gd name="T64" fmla="*/ 0 w 1340"/>
                <a:gd name="T65" fmla="*/ 0 h 813"/>
                <a:gd name="T66" fmla="*/ 0 w 1340"/>
                <a:gd name="T67" fmla="*/ 0 h 813"/>
                <a:gd name="T68" fmla="*/ 0 w 1340"/>
                <a:gd name="T69" fmla="*/ 0 h 813"/>
                <a:gd name="T70" fmla="*/ 0 w 1340"/>
                <a:gd name="T71" fmla="*/ 0 h 813"/>
                <a:gd name="T72" fmla="*/ 0 w 1340"/>
                <a:gd name="T73" fmla="*/ 0 h 813"/>
                <a:gd name="T74" fmla="*/ 0 w 1340"/>
                <a:gd name="T75" fmla="*/ 0 h 813"/>
                <a:gd name="T76" fmla="*/ 0 w 1340"/>
                <a:gd name="T77" fmla="*/ 0 h 813"/>
                <a:gd name="T78" fmla="*/ 0 w 1340"/>
                <a:gd name="T79" fmla="*/ 0 h 813"/>
                <a:gd name="T80" fmla="*/ 0 w 1340"/>
                <a:gd name="T81" fmla="*/ 0 h 813"/>
                <a:gd name="T82" fmla="*/ 0 w 1340"/>
                <a:gd name="T83" fmla="*/ 0 h 813"/>
                <a:gd name="T84" fmla="*/ 0 w 1340"/>
                <a:gd name="T85" fmla="*/ 0 h 813"/>
                <a:gd name="T86" fmla="*/ 0 w 1340"/>
                <a:gd name="T87" fmla="*/ 0 h 813"/>
                <a:gd name="T88" fmla="*/ 0 w 1340"/>
                <a:gd name="T89" fmla="*/ 0 h 813"/>
                <a:gd name="T90" fmla="*/ 0 w 1340"/>
                <a:gd name="T91" fmla="*/ 0 h 813"/>
                <a:gd name="T92" fmla="*/ 0 w 1340"/>
                <a:gd name="T93" fmla="*/ 0 h 813"/>
                <a:gd name="T94" fmla="*/ 0 w 1340"/>
                <a:gd name="T95" fmla="*/ 0 h 813"/>
                <a:gd name="T96" fmla="*/ 0 w 1340"/>
                <a:gd name="T97" fmla="*/ 0 h 813"/>
                <a:gd name="T98" fmla="*/ 0 w 1340"/>
                <a:gd name="T99" fmla="*/ 0 h 813"/>
                <a:gd name="T100" fmla="*/ 0 w 1340"/>
                <a:gd name="T101" fmla="*/ 0 h 813"/>
                <a:gd name="T102" fmla="*/ 0 w 1340"/>
                <a:gd name="T103" fmla="*/ 0 h 813"/>
                <a:gd name="T104" fmla="*/ 0 w 1340"/>
                <a:gd name="T105" fmla="*/ 0 h 813"/>
                <a:gd name="T106" fmla="*/ 0 w 1340"/>
                <a:gd name="T107" fmla="*/ 0 h 813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1340" h="813">
                  <a:moveTo>
                    <a:pt x="1172" y="309"/>
                  </a:moveTo>
                  <a:lnTo>
                    <a:pt x="1153" y="285"/>
                  </a:lnTo>
                  <a:lnTo>
                    <a:pt x="1009" y="78"/>
                  </a:lnTo>
                  <a:lnTo>
                    <a:pt x="939" y="34"/>
                  </a:lnTo>
                  <a:lnTo>
                    <a:pt x="902" y="34"/>
                  </a:lnTo>
                  <a:lnTo>
                    <a:pt x="856" y="0"/>
                  </a:lnTo>
                  <a:lnTo>
                    <a:pt x="854" y="0"/>
                  </a:lnTo>
                  <a:lnTo>
                    <a:pt x="850" y="0"/>
                  </a:lnTo>
                  <a:lnTo>
                    <a:pt x="841" y="1"/>
                  </a:lnTo>
                  <a:lnTo>
                    <a:pt x="829" y="1"/>
                  </a:lnTo>
                  <a:lnTo>
                    <a:pt x="813" y="2"/>
                  </a:lnTo>
                  <a:lnTo>
                    <a:pt x="794" y="3"/>
                  </a:lnTo>
                  <a:lnTo>
                    <a:pt x="771" y="5"/>
                  </a:lnTo>
                  <a:lnTo>
                    <a:pt x="745" y="7"/>
                  </a:lnTo>
                  <a:lnTo>
                    <a:pt x="717" y="10"/>
                  </a:lnTo>
                  <a:lnTo>
                    <a:pt x="684" y="14"/>
                  </a:lnTo>
                  <a:lnTo>
                    <a:pt x="649" y="18"/>
                  </a:lnTo>
                  <a:lnTo>
                    <a:pt x="610" y="24"/>
                  </a:lnTo>
                  <a:lnTo>
                    <a:pt x="568" y="30"/>
                  </a:lnTo>
                  <a:lnTo>
                    <a:pt x="524" y="37"/>
                  </a:lnTo>
                  <a:lnTo>
                    <a:pt x="475" y="46"/>
                  </a:lnTo>
                  <a:lnTo>
                    <a:pt x="424" y="55"/>
                  </a:lnTo>
                  <a:lnTo>
                    <a:pt x="373" y="65"/>
                  </a:lnTo>
                  <a:lnTo>
                    <a:pt x="326" y="76"/>
                  </a:lnTo>
                  <a:lnTo>
                    <a:pt x="280" y="88"/>
                  </a:lnTo>
                  <a:lnTo>
                    <a:pt x="239" y="101"/>
                  </a:lnTo>
                  <a:lnTo>
                    <a:pt x="201" y="114"/>
                  </a:lnTo>
                  <a:lnTo>
                    <a:pt x="166" y="126"/>
                  </a:lnTo>
                  <a:lnTo>
                    <a:pt x="135" y="140"/>
                  </a:lnTo>
                  <a:lnTo>
                    <a:pt x="106" y="152"/>
                  </a:lnTo>
                  <a:lnTo>
                    <a:pt x="82" y="163"/>
                  </a:lnTo>
                  <a:lnTo>
                    <a:pt x="60" y="174"/>
                  </a:lnTo>
                  <a:lnTo>
                    <a:pt x="42" y="184"/>
                  </a:lnTo>
                  <a:lnTo>
                    <a:pt x="26" y="193"/>
                  </a:lnTo>
                  <a:lnTo>
                    <a:pt x="15" y="199"/>
                  </a:lnTo>
                  <a:lnTo>
                    <a:pt x="6" y="205"/>
                  </a:lnTo>
                  <a:lnTo>
                    <a:pt x="2" y="208"/>
                  </a:lnTo>
                  <a:lnTo>
                    <a:pt x="0" y="209"/>
                  </a:lnTo>
                  <a:lnTo>
                    <a:pt x="85" y="813"/>
                  </a:lnTo>
                  <a:lnTo>
                    <a:pt x="123" y="802"/>
                  </a:lnTo>
                  <a:lnTo>
                    <a:pt x="121" y="795"/>
                  </a:lnTo>
                  <a:lnTo>
                    <a:pt x="115" y="777"/>
                  </a:lnTo>
                  <a:lnTo>
                    <a:pt x="110" y="751"/>
                  </a:lnTo>
                  <a:lnTo>
                    <a:pt x="108" y="720"/>
                  </a:lnTo>
                  <a:lnTo>
                    <a:pt x="113" y="687"/>
                  </a:lnTo>
                  <a:lnTo>
                    <a:pt x="127" y="658"/>
                  </a:lnTo>
                  <a:lnTo>
                    <a:pt x="154" y="633"/>
                  </a:lnTo>
                  <a:lnTo>
                    <a:pt x="196" y="618"/>
                  </a:lnTo>
                  <a:lnTo>
                    <a:pt x="242" y="614"/>
                  </a:lnTo>
                  <a:lnTo>
                    <a:pt x="280" y="619"/>
                  </a:lnTo>
                  <a:lnTo>
                    <a:pt x="310" y="631"/>
                  </a:lnTo>
                  <a:lnTo>
                    <a:pt x="332" y="648"/>
                  </a:lnTo>
                  <a:lnTo>
                    <a:pt x="349" y="665"/>
                  </a:lnTo>
                  <a:lnTo>
                    <a:pt x="359" y="680"/>
                  </a:lnTo>
                  <a:lnTo>
                    <a:pt x="364" y="693"/>
                  </a:lnTo>
                  <a:lnTo>
                    <a:pt x="367" y="697"/>
                  </a:lnTo>
                  <a:lnTo>
                    <a:pt x="844" y="620"/>
                  </a:lnTo>
                  <a:lnTo>
                    <a:pt x="879" y="645"/>
                  </a:lnTo>
                  <a:lnTo>
                    <a:pt x="881" y="641"/>
                  </a:lnTo>
                  <a:lnTo>
                    <a:pt x="883" y="633"/>
                  </a:lnTo>
                  <a:lnTo>
                    <a:pt x="886" y="621"/>
                  </a:lnTo>
                  <a:lnTo>
                    <a:pt x="891" y="606"/>
                  </a:lnTo>
                  <a:lnTo>
                    <a:pt x="896" y="588"/>
                  </a:lnTo>
                  <a:lnTo>
                    <a:pt x="904" y="572"/>
                  </a:lnTo>
                  <a:lnTo>
                    <a:pt x="912" y="556"/>
                  </a:lnTo>
                  <a:lnTo>
                    <a:pt x="920" y="542"/>
                  </a:lnTo>
                  <a:lnTo>
                    <a:pt x="930" y="531"/>
                  </a:lnTo>
                  <a:lnTo>
                    <a:pt x="944" y="522"/>
                  </a:lnTo>
                  <a:lnTo>
                    <a:pt x="959" y="515"/>
                  </a:lnTo>
                  <a:lnTo>
                    <a:pt x="977" y="511"/>
                  </a:lnTo>
                  <a:lnTo>
                    <a:pt x="998" y="511"/>
                  </a:lnTo>
                  <a:lnTo>
                    <a:pt x="1022" y="514"/>
                  </a:lnTo>
                  <a:lnTo>
                    <a:pt x="1050" y="522"/>
                  </a:lnTo>
                  <a:lnTo>
                    <a:pt x="1082" y="534"/>
                  </a:lnTo>
                  <a:lnTo>
                    <a:pt x="1111" y="551"/>
                  </a:lnTo>
                  <a:lnTo>
                    <a:pt x="1132" y="570"/>
                  </a:lnTo>
                  <a:lnTo>
                    <a:pt x="1146" y="590"/>
                  </a:lnTo>
                  <a:lnTo>
                    <a:pt x="1155" y="610"/>
                  </a:lnTo>
                  <a:lnTo>
                    <a:pt x="1161" y="628"/>
                  </a:lnTo>
                  <a:lnTo>
                    <a:pt x="1163" y="643"/>
                  </a:lnTo>
                  <a:lnTo>
                    <a:pt x="1163" y="652"/>
                  </a:lnTo>
                  <a:lnTo>
                    <a:pt x="1163" y="656"/>
                  </a:lnTo>
                  <a:lnTo>
                    <a:pt x="1220" y="656"/>
                  </a:lnTo>
                  <a:lnTo>
                    <a:pt x="1220" y="545"/>
                  </a:lnTo>
                  <a:lnTo>
                    <a:pt x="1313" y="520"/>
                  </a:lnTo>
                  <a:lnTo>
                    <a:pt x="1340" y="525"/>
                  </a:lnTo>
                  <a:lnTo>
                    <a:pt x="1338" y="518"/>
                  </a:lnTo>
                  <a:lnTo>
                    <a:pt x="1333" y="498"/>
                  </a:lnTo>
                  <a:lnTo>
                    <a:pt x="1325" y="471"/>
                  </a:lnTo>
                  <a:lnTo>
                    <a:pt x="1315" y="438"/>
                  </a:lnTo>
                  <a:lnTo>
                    <a:pt x="1310" y="421"/>
                  </a:lnTo>
                  <a:lnTo>
                    <a:pt x="1305" y="402"/>
                  </a:lnTo>
                  <a:lnTo>
                    <a:pt x="1298" y="386"/>
                  </a:lnTo>
                  <a:lnTo>
                    <a:pt x="1293" y="371"/>
                  </a:lnTo>
                  <a:lnTo>
                    <a:pt x="1288" y="357"/>
                  </a:lnTo>
                  <a:lnTo>
                    <a:pt x="1284" y="347"/>
                  </a:lnTo>
                  <a:lnTo>
                    <a:pt x="1282" y="340"/>
                  </a:lnTo>
                  <a:lnTo>
                    <a:pt x="1281" y="338"/>
                  </a:lnTo>
                  <a:lnTo>
                    <a:pt x="1172" y="30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5" name="Freeform 159"/>
            <p:cNvSpPr>
              <a:spLocks/>
            </p:cNvSpPr>
            <p:nvPr/>
          </p:nvSpPr>
          <p:spPr bwMode="auto">
            <a:xfrm>
              <a:off x="2427" y="2348"/>
              <a:ext cx="88" cy="78"/>
            </a:xfrm>
            <a:custGeom>
              <a:avLst/>
              <a:gdLst>
                <a:gd name="T0" fmla="*/ 0 w 880"/>
                <a:gd name="T1" fmla="*/ 0 h 778"/>
                <a:gd name="T2" fmla="*/ 0 w 880"/>
                <a:gd name="T3" fmla="*/ 0 h 778"/>
                <a:gd name="T4" fmla="*/ 0 w 880"/>
                <a:gd name="T5" fmla="*/ 0 h 778"/>
                <a:gd name="T6" fmla="*/ 0 w 880"/>
                <a:gd name="T7" fmla="*/ 0 h 778"/>
                <a:gd name="T8" fmla="*/ 0 w 880"/>
                <a:gd name="T9" fmla="*/ 0 h 778"/>
                <a:gd name="T10" fmla="*/ 0 w 880"/>
                <a:gd name="T11" fmla="*/ 0 h 778"/>
                <a:gd name="T12" fmla="*/ 0 w 880"/>
                <a:gd name="T13" fmla="*/ 0 h 778"/>
                <a:gd name="T14" fmla="*/ 0 w 880"/>
                <a:gd name="T15" fmla="*/ 0 h 778"/>
                <a:gd name="T16" fmla="*/ 0 w 880"/>
                <a:gd name="T17" fmla="*/ 0 h 778"/>
                <a:gd name="T18" fmla="*/ 0 w 880"/>
                <a:gd name="T19" fmla="*/ 0 h 778"/>
                <a:gd name="T20" fmla="*/ 0 w 880"/>
                <a:gd name="T21" fmla="*/ 0 h 778"/>
                <a:gd name="T22" fmla="*/ 0 w 880"/>
                <a:gd name="T23" fmla="*/ 0 h 778"/>
                <a:gd name="T24" fmla="*/ 0 w 880"/>
                <a:gd name="T25" fmla="*/ 0 h 778"/>
                <a:gd name="T26" fmla="*/ 0 w 880"/>
                <a:gd name="T27" fmla="*/ 0 h 778"/>
                <a:gd name="T28" fmla="*/ 0 w 880"/>
                <a:gd name="T29" fmla="*/ 0 h 778"/>
                <a:gd name="T30" fmla="*/ 0 w 880"/>
                <a:gd name="T31" fmla="*/ 0 h 778"/>
                <a:gd name="T32" fmla="*/ 0 w 880"/>
                <a:gd name="T33" fmla="*/ 0 h 778"/>
                <a:gd name="T34" fmla="*/ 0 w 880"/>
                <a:gd name="T35" fmla="*/ 0 h 778"/>
                <a:gd name="T36" fmla="*/ 0 w 880"/>
                <a:gd name="T37" fmla="*/ 0 h 778"/>
                <a:gd name="T38" fmla="*/ 0 w 880"/>
                <a:gd name="T39" fmla="*/ 0 h 778"/>
                <a:gd name="T40" fmla="*/ 0 w 880"/>
                <a:gd name="T41" fmla="*/ 0 h 778"/>
                <a:gd name="T42" fmla="*/ 0 w 880"/>
                <a:gd name="T43" fmla="*/ 0 h 778"/>
                <a:gd name="T44" fmla="*/ 0 w 880"/>
                <a:gd name="T45" fmla="*/ 0 h 778"/>
                <a:gd name="T46" fmla="*/ 0 w 880"/>
                <a:gd name="T47" fmla="*/ 0 h 778"/>
                <a:gd name="T48" fmla="*/ 0 w 880"/>
                <a:gd name="T49" fmla="*/ 0 h 778"/>
                <a:gd name="T50" fmla="*/ 0 w 880"/>
                <a:gd name="T51" fmla="*/ 0 h 778"/>
                <a:gd name="T52" fmla="*/ 0 w 880"/>
                <a:gd name="T53" fmla="*/ 0 h 778"/>
                <a:gd name="T54" fmla="*/ 0 w 880"/>
                <a:gd name="T55" fmla="*/ 0 h 778"/>
                <a:gd name="T56" fmla="*/ 0 w 880"/>
                <a:gd name="T57" fmla="*/ 0 h 778"/>
                <a:gd name="T58" fmla="*/ 0 w 880"/>
                <a:gd name="T59" fmla="*/ 0 h 778"/>
                <a:gd name="T60" fmla="*/ 0 w 880"/>
                <a:gd name="T61" fmla="*/ 0 h 778"/>
                <a:gd name="T62" fmla="*/ 0 w 880"/>
                <a:gd name="T63" fmla="*/ 0 h 778"/>
                <a:gd name="T64" fmla="*/ 0 w 880"/>
                <a:gd name="T65" fmla="*/ 0 h 778"/>
                <a:gd name="T66" fmla="*/ 0 w 880"/>
                <a:gd name="T67" fmla="*/ 0 h 778"/>
                <a:gd name="T68" fmla="*/ 0 w 880"/>
                <a:gd name="T69" fmla="*/ 0 h 778"/>
                <a:gd name="T70" fmla="*/ 0 w 880"/>
                <a:gd name="T71" fmla="*/ 0 h 778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80" h="778">
                  <a:moveTo>
                    <a:pt x="867" y="0"/>
                  </a:moveTo>
                  <a:lnTo>
                    <a:pt x="880" y="645"/>
                  </a:lnTo>
                  <a:lnTo>
                    <a:pt x="878" y="645"/>
                  </a:lnTo>
                  <a:lnTo>
                    <a:pt x="871" y="645"/>
                  </a:lnTo>
                  <a:lnTo>
                    <a:pt x="859" y="646"/>
                  </a:lnTo>
                  <a:lnTo>
                    <a:pt x="844" y="646"/>
                  </a:lnTo>
                  <a:lnTo>
                    <a:pt x="826" y="647"/>
                  </a:lnTo>
                  <a:lnTo>
                    <a:pt x="803" y="648"/>
                  </a:lnTo>
                  <a:lnTo>
                    <a:pt x="779" y="650"/>
                  </a:lnTo>
                  <a:lnTo>
                    <a:pt x="751" y="651"/>
                  </a:lnTo>
                  <a:lnTo>
                    <a:pt x="721" y="654"/>
                  </a:lnTo>
                  <a:lnTo>
                    <a:pt x="689" y="656"/>
                  </a:lnTo>
                  <a:lnTo>
                    <a:pt x="656" y="659"/>
                  </a:lnTo>
                  <a:lnTo>
                    <a:pt x="622" y="663"/>
                  </a:lnTo>
                  <a:lnTo>
                    <a:pt x="585" y="667"/>
                  </a:lnTo>
                  <a:lnTo>
                    <a:pt x="550" y="671"/>
                  </a:lnTo>
                  <a:lnTo>
                    <a:pt x="512" y="676"/>
                  </a:lnTo>
                  <a:lnTo>
                    <a:pt x="475" y="682"/>
                  </a:lnTo>
                  <a:lnTo>
                    <a:pt x="439" y="689"/>
                  </a:lnTo>
                  <a:lnTo>
                    <a:pt x="402" y="696"/>
                  </a:lnTo>
                  <a:lnTo>
                    <a:pt x="367" y="703"/>
                  </a:lnTo>
                  <a:lnTo>
                    <a:pt x="331" y="711"/>
                  </a:lnTo>
                  <a:lnTo>
                    <a:pt x="298" y="719"/>
                  </a:lnTo>
                  <a:lnTo>
                    <a:pt x="266" y="726"/>
                  </a:lnTo>
                  <a:lnTo>
                    <a:pt x="236" y="735"/>
                  </a:lnTo>
                  <a:lnTo>
                    <a:pt x="207" y="743"/>
                  </a:lnTo>
                  <a:lnTo>
                    <a:pt x="182" y="750"/>
                  </a:lnTo>
                  <a:lnTo>
                    <a:pt x="158" y="756"/>
                  </a:lnTo>
                  <a:lnTo>
                    <a:pt x="138" y="762"/>
                  </a:lnTo>
                  <a:lnTo>
                    <a:pt x="120" y="768"/>
                  </a:lnTo>
                  <a:lnTo>
                    <a:pt x="105" y="772"/>
                  </a:lnTo>
                  <a:lnTo>
                    <a:pt x="95" y="775"/>
                  </a:lnTo>
                  <a:lnTo>
                    <a:pt x="89" y="777"/>
                  </a:lnTo>
                  <a:lnTo>
                    <a:pt x="87" y="778"/>
                  </a:lnTo>
                  <a:lnTo>
                    <a:pt x="0" y="207"/>
                  </a:lnTo>
                  <a:lnTo>
                    <a:pt x="1" y="206"/>
                  </a:lnTo>
                  <a:lnTo>
                    <a:pt x="6" y="203"/>
                  </a:lnTo>
                  <a:lnTo>
                    <a:pt x="13" y="198"/>
                  </a:lnTo>
                  <a:lnTo>
                    <a:pt x="25" y="192"/>
                  </a:lnTo>
                  <a:lnTo>
                    <a:pt x="38" y="185"/>
                  </a:lnTo>
                  <a:lnTo>
                    <a:pt x="54" y="175"/>
                  </a:lnTo>
                  <a:lnTo>
                    <a:pt x="76" y="165"/>
                  </a:lnTo>
                  <a:lnTo>
                    <a:pt x="99" y="155"/>
                  </a:lnTo>
                  <a:lnTo>
                    <a:pt x="124" y="144"/>
                  </a:lnTo>
                  <a:lnTo>
                    <a:pt x="154" y="131"/>
                  </a:lnTo>
                  <a:lnTo>
                    <a:pt x="187" y="119"/>
                  </a:lnTo>
                  <a:lnTo>
                    <a:pt x="224" y="107"/>
                  </a:lnTo>
                  <a:lnTo>
                    <a:pt x="263" y="95"/>
                  </a:lnTo>
                  <a:lnTo>
                    <a:pt x="306" y="83"/>
                  </a:lnTo>
                  <a:lnTo>
                    <a:pt x="352" y="72"/>
                  </a:lnTo>
                  <a:lnTo>
                    <a:pt x="402" y="61"/>
                  </a:lnTo>
                  <a:lnTo>
                    <a:pt x="453" y="51"/>
                  </a:lnTo>
                  <a:lnTo>
                    <a:pt x="501" y="42"/>
                  </a:lnTo>
                  <a:lnTo>
                    <a:pt x="547" y="34"/>
                  </a:lnTo>
                  <a:lnTo>
                    <a:pt x="592" y="28"/>
                  </a:lnTo>
                  <a:lnTo>
                    <a:pt x="633" y="22"/>
                  </a:lnTo>
                  <a:lnTo>
                    <a:pt x="670" y="17"/>
                  </a:lnTo>
                  <a:lnTo>
                    <a:pt x="706" y="13"/>
                  </a:lnTo>
                  <a:lnTo>
                    <a:pt x="738" y="10"/>
                  </a:lnTo>
                  <a:lnTo>
                    <a:pt x="767" y="7"/>
                  </a:lnTo>
                  <a:lnTo>
                    <a:pt x="792" y="5"/>
                  </a:lnTo>
                  <a:lnTo>
                    <a:pt x="814" y="3"/>
                  </a:lnTo>
                  <a:lnTo>
                    <a:pt x="833" y="2"/>
                  </a:lnTo>
                  <a:lnTo>
                    <a:pt x="848" y="1"/>
                  </a:lnTo>
                  <a:lnTo>
                    <a:pt x="858" y="0"/>
                  </a:lnTo>
                  <a:lnTo>
                    <a:pt x="864" y="0"/>
                  </a:lnTo>
                  <a:lnTo>
                    <a:pt x="867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6" name="Freeform 160"/>
            <p:cNvSpPr>
              <a:spLocks/>
            </p:cNvSpPr>
            <p:nvPr/>
          </p:nvSpPr>
          <p:spPr bwMode="auto">
            <a:xfrm>
              <a:off x="2431" y="2420"/>
              <a:ext cx="11" cy="11"/>
            </a:xfrm>
            <a:custGeom>
              <a:avLst/>
              <a:gdLst>
                <a:gd name="T0" fmla="*/ 0 w 111"/>
                <a:gd name="T1" fmla="*/ 0 h 108"/>
                <a:gd name="T2" fmla="*/ 0 w 111"/>
                <a:gd name="T3" fmla="*/ 0 h 108"/>
                <a:gd name="T4" fmla="*/ 0 w 111"/>
                <a:gd name="T5" fmla="*/ 0 h 108"/>
                <a:gd name="T6" fmla="*/ 0 w 111"/>
                <a:gd name="T7" fmla="*/ 0 h 108"/>
                <a:gd name="T8" fmla="*/ 0 w 111"/>
                <a:gd name="T9" fmla="*/ 0 h 108"/>
                <a:gd name="T10" fmla="*/ 0 w 111"/>
                <a:gd name="T11" fmla="*/ 0 h 10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11" h="108">
                  <a:moveTo>
                    <a:pt x="0" y="30"/>
                  </a:moveTo>
                  <a:lnTo>
                    <a:pt x="79" y="0"/>
                  </a:lnTo>
                  <a:lnTo>
                    <a:pt x="111" y="90"/>
                  </a:lnTo>
                  <a:lnTo>
                    <a:pt x="22" y="108"/>
                  </a:lnTo>
                  <a:lnTo>
                    <a:pt x="0" y="3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7" name="Freeform 161"/>
            <p:cNvSpPr>
              <a:spLocks/>
            </p:cNvSpPr>
            <p:nvPr/>
          </p:nvSpPr>
          <p:spPr bwMode="auto">
            <a:xfrm>
              <a:off x="2553" y="2403"/>
              <a:ext cx="7" cy="11"/>
            </a:xfrm>
            <a:custGeom>
              <a:avLst/>
              <a:gdLst>
                <a:gd name="T0" fmla="*/ 0 w 67"/>
                <a:gd name="T1" fmla="*/ 0 h 114"/>
                <a:gd name="T2" fmla="*/ 0 w 67"/>
                <a:gd name="T3" fmla="*/ 0 h 114"/>
                <a:gd name="T4" fmla="*/ 0 w 67"/>
                <a:gd name="T5" fmla="*/ 0 h 114"/>
                <a:gd name="T6" fmla="*/ 0 w 67"/>
                <a:gd name="T7" fmla="*/ 0 h 114"/>
                <a:gd name="T8" fmla="*/ 0 w 67"/>
                <a:gd name="T9" fmla="*/ 0 h 114"/>
                <a:gd name="T10" fmla="*/ 0 w 67"/>
                <a:gd name="T11" fmla="*/ 0 h 114"/>
                <a:gd name="T12" fmla="*/ 0 w 67"/>
                <a:gd name="T13" fmla="*/ 0 h 114"/>
                <a:gd name="T14" fmla="*/ 0 w 67"/>
                <a:gd name="T15" fmla="*/ 0 h 114"/>
                <a:gd name="T16" fmla="*/ 0 w 67"/>
                <a:gd name="T17" fmla="*/ 0 h 1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67" h="114">
                  <a:moveTo>
                    <a:pt x="67" y="0"/>
                  </a:moveTo>
                  <a:lnTo>
                    <a:pt x="67" y="114"/>
                  </a:lnTo>
                  <a:lnTo>
                    <a:pt x="4" y="102"/>
                  </a:lnTo>
                  <a:lnTo>
                    <a:pt x="41" y="79"/>
                  </a:lnTo>
                  <a:lnTo>
                    <a:pt x="7" y="67"/>
                  </a:lnTo>
                  <a:lnTo>
                    <a:pt x="39" y="46"/>
                  </a:lnTo>
                  <a:lnTo>
                    <a:pt x="0" y="26"/>
                  </a:lnTo>
                  <a:lnTo>
                    <a:pt x="6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8" name="Freeform 162"/>
            <p:cNvSpPr>
              <a:spLocks/>
            </p:cNvSpPr>
            <p:nvPr/>
          </p:nvSpPr>
          <p:spPr bwMode="auto">
            <a:xfrm>
              <a:off x="2515" y="2348"/>
              <a:ext cx="3" cy="64"/>
            </a:xfrm>
            <a:custGeom>
              <a:avLst/>
              <a:gdLst>
                <a:gd name="T0" fmla="*/ 0 w 38"/>
                <a:gd name="T1" fmla="*/ 0 h 638"/>
                <a:gd name="T2" fmla="*/ 0 w 38"/>
                <a:gd name="T3" fmla="*/ 0 h 638"/>
                <a:gd name="T4" fmla="*/ 0 w 38"/>
                <a:gd name="T5" fmla="*/ 0 h 638"/>
                <a:gd name="T6" fmla="*/ 0 w 38"/>
                <a:gd name="T7" fmla="*/ 0 h 638"/>
                <a:gd name="T8" fmla="*/ 0 w 38"/>
                <a:gd name="T9" fmla="*/ 0 h 638"/>
                <a:gd name="T10" fmla="*/ 0 w 38"/>
                <a:gd name="T11" fmla="*/ 0 h 63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" h="638">
                  <a:moveTo>
                    <a:pt x="0" y="0"/>
                  </a:moveTo>
                  <a:lnTo>
                    <a:pt x="13" y="638"/>
                  </a:lnTo>
                  <a:lnTo>
                    <a:pt x="38" y="638"/>
                  </a:lnTo>
                  <a:lnTo>
                    <a:pt x="31" y="2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89" name="Freeform 163"/>
            <p:cNvSpPr>
              <a:spLocks/>
            </p:cNvSpPr>
            <p:nvPr/>
          </p:nvSpPr>
          <p:spPr bwMode="auto">
            <a:xfrm>
              <a:off x="2522" y="2406"/>
              <a:ext cx="16" cy="19"/>
            </a:xfrm>
            <a:custGeom>
              <a:avLst/>
              <a:gdLst>
                <a:gd name="T0" fmla="*/ 0 w 162"/>
                <a:gd name="T1" fmla="*/ 0 h 190"/>
                <a:gd name="T2" fmla="*/ 0 w 162"/>
                <a:gd name="T3" fmla="*/ 0 h 190"/>
                <a:gd name="T4" fmla="*/ 0 w 162"/>
                <a:gd name="T5" fmla="*/ 0 h 190"/>
                <a:gd name="T6" fmla="*/ 0 w 162"/>
                <a:gd name="T7" fmla="*/ 0 h 190"/>
                <a:gd name="T8" fmla="*/ 0 w 162"/>
                <a:gd name="T9" fmla="*/ 0 h 190"/>
                <a:gd name="T10" fmla="*/ 0 w 162"/>
                <a:gd name="T11" fmla="*/ 0 h 190"/>
                <a:gd name="T12" fmla="*/ 0 w 162"/>
                <a:gd name="T13" fmla="*/ 0 h 190"/>
                <a:gd name="T14" fmla="*/ 0 w 162"/>
                <a:gd name="T15" fmla="*/ 0 h 190"/>
                <a:gd name="T16" fmla="*/ 0 w 162"/>
                <a:gd name="T17" fmla="*/ 0 h 190"/>
                <a:gd name="T18" fmla="*/ 0 w 162"/>
                <a:gd name="T19" fmla="*/ 0 h 190"/>
                <a:gd name="T20" fmla="*/ 0 w 162"/>
                <a:gd name="T21" fmla="*/ 0 h 190"/>
                <a:gd name="T22" fmla="*/ 0 w 162"/>
                <a:gd name="T23" fmla="*/ 0 h 190"/>
                <a:gd name="T24" fmla="*/ 0 w 162"/>
                <a:gd name="T25" fmla="*/ 0 h 190"/>
                <a:gd name="T26" fmla="*/ 0 w 162"/>
                <a:gd name="T27" fmla="*/ 0 h 190"/>
                <a:gd name="T28" fmla="*/ 0 w 162"/>
                <a:gd name="T29" fmla="*/ 0 h 190"/>
                <a:gd name="T30" fmla="*/ 0 w 162"/>
                <a:gd name="T31" fmla="*/ 0 h 190"/>
                <a:gd name="T32" fmla="*/ 0 w 162"/>
                <a:gd name="T33" fmla="*/ 0 h 190"/>
                <a:gd name="T34" fmla="*/ 0 w 162"/>
                <a:gd name="T35" fmla="*/ 0 h 190"/>
                <a:gd name="T36" fmla="*/ 0 w 162"/>
                <a:gd name="T37" fmla="*/ 0 h 190"/>
                <a:gd name="T38" fmla="*/ 0 w 162"/>
                <a:gd name="T39" fmla="*/ 0 h 190"/>
                <a:gd name="T40" fmla="*/ 0 w 162"/>
                <a:gd name="T41" fmla="*/ 0 h 190"/>
                <a:gd name="T42" fmla="*/ 0 w 162"/>
                <a:gd name="T43" fmla="*/ 0 h 190"/>
                <a:gd name="T44" fmla="*/ 0 w 162"/>
                <a:gd name="T45" fmla="*/ 0 h 190"/>
                <a:gd name="T46" fmla="*/ 0 w 162"/>
                <a:gd name="T47" fmla="*/ 0 h 190"/>
                <a:gd name="T48" fmla="*/ 0 w 162"/>
                <a:gd name="T49" fmla="*/ 0 h 190"/>
                <a:gd name="T50" fmla="*/ 0 w 162"/>
                <a:gd name="T51" fmla="*/ 0 h 190"/>
                <a:gd name="T52" fmla="*/ 0 w 162"/>
                <a:gd name="T53" fmla="*/ 0 h 190"/>
                <a:gd name="T54" fmla="*/ 0 w 162"/>
                <a:gd name="T55" fmla="*/ 0 h 190"/>
                <a:gd name="T56" fmla="*/ 0 w 162"/>
                <a:gd name="T57" fmla="*/ 0 h 190"/>
                <a:gd name="T58" fmla="*/ 0 w 162"/>
                <a:gd name="T59" fmla="*/ 0 h 190"/>
                <a:gd name="T60" fmla="*/ 0 w 162"/>
                <a:gd name="T61" fmla="*/ 0 h 190"/>
                <a:gd name="T62" fmla="*/ 0 w 162"/>
                <a:gd name="T63" fmla="*/ 0 h 190"/>
                <a:gd name="T64" fmla="*/ 0 w 162"/>
                <a:gd name="T65" fmla="*/ 0 h 190"/>
                <a:gd name="T66" fmla="*/ 0 w 162"/>
                <a:gd name="T67" fmla="*/ 0 h 190"/>
                <a:gd name="T68" fmla="*/ 0 w 162"/>
                <a:gd name="T69" fmla="*/ 0 h 19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62" h="190">
                  <a:moveTo>
                    <a:pt x="81" y="0"/>
                  </a:moveTo>
                  <a:lnTo>
                    <a:pt x="65" y="2"/>
                  </a:lnTo>
                  <a:lnTo>
                    <a:pt x="50" y="7"/>
                  </a:lnTo>
                  <a:lnTo>
                    <a:pt x="36" y="16"/>
                  </a:lnTo>
                  <a:lnTo>
                    <a:pt x="25" y="28"/>
                  </a:lnTo>
                  <a:lnTo>
                    <a:pt x="15" y="42"/>
                  </a:lnTo>
                  <a:lnTo>
                    <a:pt x="7" y="58"/>
                  </a:lnTo>
                  <a:lnTo>
                    <a:pt x="2" y="76"/>
                  </a:lnTo>
                  <a:lnTo>
                    <a:pt x="0" y="95"/>
                  </a:lnTo>
                  <a:lnTo>
                    <a:pt x="2" y="115"/>
                  </a:lnTo>
                  <a:lnTo>
                    <a:pt x="7" y="132"/>
                  </a:lnTo>
                  <a:lnTo>
                    <a:pt x="15" y="148"/>
                  </a:lnTo>
                  <a:lnTo>
                    <a:pt x="25" y="163"/>
                  </a:lnTo>
                  <a:lnTo>
                    <a:pt x="36" y="174"/>
                  </a:lnTo>
                  <a:lnTo>
                    <a:pt x="50" y="183"/>
                  </a:lnTo>
                  <a:lnTo>
                    <a:pt x="65" y="188"/>
                  </a:lnTo>
                  <a:lnTo>
                    <a:pt x="81" y="190"/>
                  </a:lnTo>
                  <a:lnTo>
                    <a:pt x="98" y="188"/>
                  </a:lnTo>
                  <a:lnTo>
                    <a:pt x="112" y="183"/>
                  </a:lnTo>
                  <a:lnTo>
                    <a:pt x="127" y="174"/>
                  </a:lnTo>
                  <a:lnTo>
                    <a:pt x="139" y="163"/>
                  </a:lnTo>
                  <a:lnTo>
                    <a:pt x="148" y="148"/>
                  </a:lnTo>
                  <a:lnTo>
                    <a:pt x="156" y="132"/>
                  </a:lnTo>
                  <a:lnTo>
                    <a:pt x="161" y="115"/>
                  </a:lnTo>
                  <a:lnTo>
                    <a:pt x="162" y="95"/>
                  </a:lnTo>
                  <a:lnTo>
                    <a:pt x="161" y="76"/>
                  </a:lnTo>
                  <a:lnTo>
                    <a:pt x="156" y="58"/>
                  </a:lnTo>
                  <a:lnTo>
                    <a:pt x="148" y="42"/>
                  </a:lnTo>
                  <a:lnTo>
                    <a:pt x="139" y="28"/>
                  </a:lnTo>
                  <a:lnTo>
                    <a:pt x="127" y="16"/>
                  </a:lnTo>
                  <a:lnTo>
                    <a:pt x="112" y="7"/>
                  </a:lnTo>
                  <a:lnTo>
                    <a:pt x="98" y="2"/>
                  </a:lnTo>
                  <a:lnTo>
                    <a:pt x="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0" name="Freeform 164"/>
            <p:cNvSpPr>
              <a:spLocks/>
            </p:cNvSpPr>
            <p:nvPr/>
          </p:nvSpPr>
          <p:spPr bwMode="auto">
            <a:xfrm>
              <a:off x="2445" y="2415"/>
              <a:ext cx="16" cy="19"/>
            </a:xfrm>
            <a:custGeom>
              <a:avLst/>
              <a:gdLst>
                <a:gd name="T0" fmla="*/ 0 w 152"/>
                <a:gd name="T1" fmla="*/ 0 h 191"/>
                <a:gd name="T2" fmla="*/ 0 w 152"/>
                <a:gd name="T3" fmla="*/ 0 h 191"/>
                <a:gd name="T4" fmla="*/ 0 w 152"/>
                <a:gd name="T5" fmla="*/ 0 h 191"/>
                <a:gd name="T6" fmla="*/ 0 w 152"/>
                <a:gd name="T7" fmla="*/ 0 h 191"/>
                <a:gd name="T8" fmla="*/ 0 w 152"/>
                <a:gd name="T9" fmla="*/ 0 h 191"/>
                <a:gd name="T10" fmla="*/ 0 w 152"/>
                <a:gd name="T11" fmla="*/ 0 h 191"/>
                <a:gd name="T12" fmla="*/ 0 w 152"/>
                <a:gd name="T13" fmla="*/ 0 h 191"/>
                <a:gd name="T14" fmla="*/ 0 w 152"/>
                <a:gd name="T15" fmla="*/ 0 h 191"/>
                <a:gd name="T16" fmla="*/ 0 w 152"/>
                <a:gd name="T17" fmla="*/ 0 h 191"/>
                <a:gd name="T18" fmla="*/ 0 w 152"/>
                <a:gd name="T19" fmla="*/ 0 h 191"/>
                <a:gd name="T20" fmla="*/ 0 w 152"/>
                <a:gd name="T21" fmla="*/ 0 h 191"/>
                <a:gd name="T22" fmla="*/ 0 w 152"/>
                <a:gd name="T23" fmla="*/ 0 h 191"/>
                <a:gd name="T24" fmla="*/ 0 w 152"/>
                <a:gd name="T25" fmla="*/ 0 h 191"/>
                <a:gd name="T26" fmla="*/ 0 w 152"/>
                <a:gd name="T27" fmla="*/ 0 h 191"/>
                <a:gd name="T28" fmla="*/ 0 w 152"/>
                <a:gd name="T29" fmla="*/ 0 h 191"/>
                <a:gd name="T30" fmla="*/ 0 w 152"/>
                <a:gd name="T31" fmla="*/ 0 h 191"/>
                <a:gd name="T32" fmla="*/ 0 w 152"/>
                <a:gd name="T33" fmla="*/ 0 h 191"/>
                <a:gd name="T34" fmla="*/ 0 w 152"/>
                <a:gd name="T35" fmla="*/ 0 h 191"/>
                <a:gd name="T36" fmla="*/ 0 w 152"/>
                <a:gd name="T37" fmla="*/ 0 h 191"/>
                <a:gd name="T38" fmla="*/ 0 w 152"/>
                <a:gd name="T39" fmla="*/ 0 h 191"/>
                <a:gd name="T40" fmla="*/ 0 w 152"/>
                <a:gd name="T41" fmla="*/ 0 h 191"/>
                <a:gd name="T42" fmla="*/ 0 w 152"/>
                <a:gd name="T43" fmla="*/ 0 h 191"/>
                <a:gd name="T44" fmla="*/ 0 w 152"/>
                <a:gd name="T45" fmla="*/ 0 h 191"/>
                <a:gd name="T46" fmla="*/ 0 w 152"/>
                <a:gd name="T47" fmla="*/ 0 h 191"/>
                <a:gd name="T48" fmla="*/ 0 w 152"/>
                <a:gd name="T49" fmla="*/ 0 h 191"/>
                <a:gd name="T50" fmla="*/ 0 w 152"/>
                <a:gd name="T51" fmla="*/ 0 h 191"/>
                <a:gd name="T52" fmla="*/ 0 w 152"/>
                <a:gd name="T53" fmla="*/ 0 h 191"/>
                <a:gd name="T54" fmla="*/ 0 w 152"/>
                <a:gd name="T55" fmla="*/ 0 h 191"/>
                <a:gd name="T56" fmla="*/ 0 w 152"/>
                <a:gd name="T57" fmla="*/ 0 h 191"/>
                <a:gd name="T58" fmla="*/ 0 w 152"/>
                <a:gd name="T59" fmla="*/ 0 h 191"/>
                <a:gd name="T60" fmla="*/ 0 w 152"/>
                <a:gd name="T61" fmla="*/ 0 h 191"/>
                <a:gd name="T62" fmla="*/ 0 w 152"/>
                <a:gd name="T63" fmla="*/ 0 h 191"/>
                <a:gd name="T64" fmla="*/ 0 w 152"/>
                <a:gd name="T65" fmla="*/ 0 h 191"/>
                <a:gd name="T66" fmla="*/ 0 w 152"/>
                <a:gd name="T67" fmla="*/ 0 h 191"/>
                <a:gd name="T68" fmla="*/ 0 w 152"/>
                <a:gd name="T69" fmla="*/ 0 h 191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52" h="191">
                  <a:moveTo>
                    <a:pt x="76" y="0"/>
                  </a:moveTo>
                  <a:lnTo>
                    <a:pt x="61" y="2"/>
                  </a:lnTo>
                  <a:lnTo>
                    <a:pt x="46" y="7"/>
                  </a:lnTo>
                  <a:lnTo>
                    <a:pt x="33" y="16"/>
                  </a:lnTo>
                  <a:lnTo>
                    <a:pt x="22" y="28"/>
                  </a:lnTo>
                  <a:lnTo>
                    <a:pt x="13" y="42"/>
                  </a:lnTo>
                  <a:lnTo>
                    <a:pt x="5" y="58"/>
                  </a:lnTo>
                  <a:lnTo>
                    <a:pt x="1" y="77"/>
                  </a:lnTo>
                  <a:lnTo>
                    <a:pt x="0" y="96"/>
                  </a:lnTo>
                  <a:lnTo>
                    <a:pt x="1" y="116"/>
                  </a:lnTo>
                  <a:lnTo>
                    <a:pt x="5" y="133"/>
                  </a:lnTo>
                  <a:lnTo>
                    <a:pt x="13" y="149"/>
                  </a:lnTo>
                  <a:lnTo>
                    <a:pt x="22" y="164"/>
                  </a:lnTo>
                  <a:lnTo>
                    <a:pt x="33" y="175"/>
                  </a:lnTo>
                  <a:lnTo>
                    <a:pt x="46" y="184"/>
                  </a:lnTo>
                  <a:lnTo>
                    <a:pt x="61" y="189"/>
                  </a:lnTo>
                  <a:lnTo>
                    <a:pt x="76" y="191"/>
                  </a:lnTo>
                  <a:lnTo>
                    <a:pt x="92" y="189"/>
                  </a:lnTo>
                  <a:lnTo>
                    <a:pt x="106" y="184"/>
                  </a:lnTo>
                  <a:lnTo>
                    <a:pt x="118" y="175"/>
                  </a:lnTo>
                  <a:lnTo>
                    <a:pt x="129" y="164"/>
                  </a:lnTo>
                  <a:lnTo>
                    <a:pt x="139" y="149"/>
                  </a:lnTo>
                  <a:lnTo>
                    <a:pt x="146" y="133"/>
                  </a:lnTo>
                  <a:lnTo>
                    <a:pt x="150" y="116"/>
                  </a:lnTo>
                  <a:lnTo>
                    <a:pt x="152" y="96"/>
                  </a:lnTo>
                  <a:lnTo>
                    <a:pt x="150" y="77"/>
                  </a:lnTo>
                  <a:lnTo>
                    <a:pt x="146" y="58"/>
                  </a:lnTo>
                  <a:lnTo>
                    <a:pt x="139" y="42"/>
                  </a:lnTo>
                  <a:lnTo>
                    <a:pt x="129" y="28"/>
                  </a:lnTo>
                  <a:lnTo>
                    <a:pt x="118" y="16"/>
                  </a:lnTo>
                  <a:lnTo>
                    <a:pt x="106" y="7"/>
                  </a:lnTo>
                  <a:lnTo>
                    <a:pt x="92" y="2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1" name="Freeform 165"/>
            <p:cNvSpPr>
              <a:spLocks/>
            </p:cNvSpPr>
            <p:nvPr/>
          </p:nvSpPr>
          <p:spPr bwMode="auto">
            <a:xfrm>
              <a:off x="2520" y="2361"/>
              <a:ext cx="21" cy="18"/>
            </a:xfrm>
            <a:custGeom>
              <a:avLst/>
              <a:gdLst>
                <a:gd name="T0" fmla="*/ 0 w 214"/>
                <a:gd name="T1" fmla="*/ 0 h 181"/>
                <a:gd name="T2" fmla="*/ 0 w 214"/>
                <a:gd name="T3" fmla="*/ 0 h 181"/>
                <a:gd name="T4" fmla="*/ 0 w 214"/>
                <a:gd name="T5" fmla="*/ 0 h 181"/>
                <a:gd name="T6" fmla="*/ 0 w 214"/>
                <a:gd name="T7" fmla="*/ 0 h 181"/>
                <a:gd name="T8" fmla="*/ 0 w 214"/>
                <a:gd name="T9" fmla="*/ 0 h 181"/>
                <a:gd name="T10" fmla="*/ 0 w 214"/>
                <a:gd name="T11" fmla="*/ 0 h 18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214" h="181">
                  <a:moveTo>
                    <a:pt x="101" y="0"/>
                  </a:moveTo>
                  <a:lnTo>
                    <a:pt x="214" y="160"/>
                  </a:lnTo>
                  <a:lnTo>
                    <a:pt x="16" y="181"/>
                  </a:lnTo>
                  <a:lnTo>
                    <a:pt x="0" y="6"/>
                  </a:lnTo>
                  <a:lnTo>
                    <a:pt x="10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2" name="Freeform 166"/>
            <p:cNvSpPr>
              <a:spLocks/>
            </p:cNvSpPr>
            <p:nvPr/>
          </p:nvSpPr>
          <p:spPr bwMode="auto">
            <a:xfrm>
              <a:off x="2524" y="2363"/>
              <a:ext cx="6" cy="13"/>
            </a:xfrm>
            <a:custGeom>
              <a:avLst/>
              <a:gdLst>
                <a:gd name="T0" fmla="*/ 0 w 57"/>
                <a:gd name="T1" fmla="*/ 0 h 129"/>
                <a:gd name="T2" fmla="*/ 0 w 57"/>
                <a:gd name="T3" fmla="*/ 0 h 129"/>
                <a:gd name="T4" fmla="*/ 0 w 57"/>
                <a:gd name="T5" fmla="*/ 0 h 129"/>
                <a:gd name="T6" fmla="*/ 0 w 57"/>
                <a:gd name="T7" fmla="*/ 0 h 129"/>
                <a:gd name="T8" fmla="*/ 0 w 57"/>
                <a:gd name="T9" fmla="*/ 0 h 129"/>
                <a:gd name="T10" fmla="*/ 0 w 57"/>
                <a:gd name="T11" fmla="*/ 0 h 1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129">
                  <a:moveTo>
                    <a:pt x="35" y="6"/>
                  </a:moveTo>
                  <a:lnTo>
                    <a:pt x="0" y="0"/>
                  </a:lnTo>
                  <a:lnTo>
                    <a:pt x="26" y="129"/>
                  </a:lnTo>
                  <a:lnTo>
                    <a:pt x="57" y="121"/>
                  </a:lnTo>
                  <a:lnTo>
                    <a:pt x="35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3" name="Freeform 167"/>
            <p:cNvSpPr>
              <a:spLocks/>
            </p:cNvSpPr>
            <p:nvPr/>
          </p:nvSpPr>
          <p:spPr bwMode="auto">
            <a:xfrm>
              <a:off x="2520" y="2343"/>
              <a:ext cx="32" cy="9"/>
            </a:xfrm>
            <a:custGeom>
              <a:avLst/>
              <a:gdLst>
                <a:gd name="T0" fmla="*/ 0 w 320"/>
                <a:gd name="T1" fmla="*/ 0 h 99"/>
                <a:gd name="T2" fmla="*/ 0 w 320"/>
                <a:gd name="T3" fmla="*/ 0 h 99"/>
                <a:gd name="T4" fmla="*/ 0 w 320"/>
                <a:gd name="T5" fmla="*/ 0 h 99"/>
                <a:gd name="T6" fmla="*/ 0 w 320"/>
                <a:gd name="T7" fmla="*/ 0 h 99"/>
                <a:gd name="T8" fmla="*/ 0 w 320"/>
                <a:gd name="T9" fmla="*/ 0 h 99"/>
                <a:gd name="T10" fmla="*/ 0 w 320"/>
                <a:gd name="T11" fmla="*/ 0 h 99"/>
                <a:gd name="T12" fmla="*/ 0 w 320"/>
                <a:gd name="T13" fmla="*/ 0 h 99"/>
                <a:gd name="T14" fmla="*/ 0 w 320"/>
                <a:gd name="T15" fmla="*/ 0 h 99"/>
                <a:gd name="T16" fmla="*/ 0 w 320"/>
                <a:gd name="T17" fmla="*/ 0 h 99"/>
                <a:gd name="T18" fmla="*/ 0 w 320"/>
                <a:gd name="T19" fmla="*/ 0 h 99"/>
                <a:gd name="T20" fmla="*/ 0 w 320"/>
                <a:gd name="T21" fmla="*/ 0 h 99"/>
                <a:gd name="T22" fmla="*/ 0 w 320"/>
                <a:gd name="T23" fmla="*/ 0 h 99"/>
                <a:gd name="T24" fmla="*/ 0 w 320"/>
                <a:gd name="T25" fmla="*/ 0 h 99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320" h="99">
                  <a:moveTo>
                    <a:pt x="0" y="40"/>
                  </a:moveTo>
                  <a:lnTo>
                    <a:pt x="306" y="99"/>
                  </a:lnTo>
                  <a:lnTo>
                    <a:pt x="320" y="70"/>
                  </a:lnTo>
                  <a:lnTo>
                    <a:pt x="281" y="78"/>
                  </a:lnTo>
                  <a:lnTo>
                    <a:pt x="250" y="46"/>
                  </a:lnTo>
                  <a:lnTo>
                    <a:pt x="224" y="67"/>
                  </a:lnTo>
                  <a:lnTo>
                    <a:pt x="174" y="20"/>
                  </a:lnTo>
                  <a:lnTo>
                    <a:pt x="137" y="46"/>
                  </a:lnTo>
                  <a:lnTo>
                    <a:pt x="101" y="2"/>
                  </a:lnTo>
                  <a:lnTo>
                    <a:pt x="72" y="40"/>
                  </a:lnTo>
                  <a:lnTo>
                    <a:pt x="23" y="0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4" name="Freeform 168"/>
            <p:cNvSpPr>
              <a:spLocks/>
            </p:cNvSpPr>
            <p:nvPr/>
          </p:nvSpPr>
          <p:spPr bwMode="auto">
            <a:xfrm>
              <a:off x="2555" y="2352"/>
              <a:ext cx="5" cy="2"/>
            </a:xfrm>
            <a:custGeom>
              <a:avLst/>
              <a:gdLst>
                <a:gd name="T0" fmla="*/ 0 w 50"/>
                <a:gd name="T1" fmla="*/ 0 h 24"/>
                <a:gd name="T2" fmla="*/ 0 w 50"/>
                <a:gd name="T3" fmla="*/ 0 h 24"/>
                <a:gd name="T4" fmla="*/ 0 w 50"/>
                <a:gd name="T5" fmla="*/ 0 h 24"/>
                <a:gd name="T6" fmla="*/ 0 w 50"/>
                <a:gd name="T7" fmla="*/ 0 h 24"/>
                <a:gd name="T8" fmla="*/ 0 w 50"/>
                <a:gd name="T9" fmla="*/ 0 h 2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0" h="24">
                  <a:moveTo>
                    <a:pt x="0" y="24"/>
                  </a:moveTo>
                  <a:lnTo>
                    <a:pt x="48" y="0"/>
                  </a:lnTo>
                  <a:lnTo>
                    <a:pt x="50" y="24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5" name="Freeform 169"/>
            <p:cNvSpPr>
              <a:spLocks/>
            </p:cNvSpPr>
            <p:nvPr/>
          </p:nvSpPr>
          <p:spPr bwMode="auto">
            <a:xfrm>
              <a:off x="2556" y="2357"/>
              <a:ext cx="4" cy="3"/>
            </a:xfrm>
            <a:custGeom>
              <a:avLst/>
              <a:gdLst>
                <a:gd name="T0" fmla="*/ 0 w 43"/>
                <a:gd name="T1" fmla="*/ 0 h 29"/>
                <a:gd name="T2" fmla="*/ 0 w 43"/>
                <a:gd name="T3" fmla="*/ 0 h 29"/>
                <a:gd name="T4" fmla="*/ 0 w 43"/>
                <a:gd name="T5" fmla="*/ 0 h 29"/>
                <a:gd name="T6" fmla="*/ 0 w 43"/>
                <a:gd name="T7" fmla="*/ 0 h 29"/>
                <a:gd name="T8" fmla="*/ 0 w 43"/>
                <a:gd name="T9" fmla="*/ 0 h 2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3" h="29">
                  <a:moveTo>
                    <a:pt x="0" y="0"/>
                  </a:moveTo>
                  <a:lnTo>
                    <a:pt x="43" y="9"/>
                  </a:lnTo>
                  <a:lnTo>
                    <a:pt x="34" y="2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6" name="Freeform 170"/>
            <p:cNvSpPr>
              <a:spLocks/>
            </p:cNvSpPr>
            <p:nvPr/>
          </p:nvSpPr>
          <p:spPr bwMode="auto">
            <a:xfrm>
              <a:off x="2590" y="2396"/>
              <a:ext cx="7" cy="4"/>
            </a:xfrm>
            <a:custGeom>
              <a:avLst/>
              <a:gdLst>
                <a:gd name="T0" fmla="*/ 0 w 66"/>
                <a:gd name="T1" fmla="*/ 0 h 46"/>
                <a:gd name="T2" fmla="*/ 0 w 66"/>
                <a:gd name="T3" fmla="*/ 0 h 46"/>
                <a:gd name="T4" fmla="*/ 0 w 66"/>
                <a:gd name="T5" fmla="*/ 0 h 46"/>
                <a:gd name="T6" fmla="*/ 0 w 66"/>
                <a:gd name="T7" fmla="*/ 0 h 46"/>
                <a:gd name="T8" fmla="*/ 0 w 66"/>
                <a:gd name="T9" fmla="*/ 0 h 46"/>
                <a:gd name="T10" fmla="*/ 0 w 66"/>
                <a:gd name="T11" fmla="*/ 0 h 4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6">
                  <a:moveTo>
                    <a:pt x="66" y="2"/>
                  </a:moveTo>
                  <a:lnTo>
                    <a:pt x="0" y="0"/>
                  </a:lnTo>
                  <a:lnTo>
                    <a:pt x="0" y="40"/>
                  </a:lnTo>
                  <a:lnTo>
                    <a:pt x="64" y="46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7" name="Freeform 171"/>
            <p:cNvSpPr>
              <a:spLocks/>
            </p:cNvSpPr>
            <p:nvPr/>
          </p:nvSpPr>
          <p:spPr bwMode="auto">
            <a:xfrm>
              <a:off x="2564" y="2393"/>
              <a:ext cx="7" cy="4"/>
            </a:xfrm>
            <a:custGeom>
              <a:avLst/>
              <a:gdLst>
                <a:gd name="T0" fmla="*/ 0 w 73"/>
                <a:gd name="T1" fmla="*/ 0 h 47"/>
                <a:gd name="T2" fmla="*/ 0 w 73"/>
                <a:gd name="T3" fmla="*/ 0 h 47"/>
                <a:gd name="T4" fmla="*/ 0 w 73"/>
                <a:gd name="T5" fmla="*/ 0 h 47"/>
                <a:gd name="T6" fmla="*/ 0 w 73"/>
                <a:gd name="T7" fmla="*/ 0 h 47"/>
                <a:gd name="T8" fmla="*/ 0 w 73"/>
                <a:gd name="T9" fmla="*/ 0 h 47"/>
                <a:gd name="T10" fmla="*/ 0 w 73"/>
                <a:gd name="T11" fmla="*/ 0 h 4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73" h="47">
                  <a:moveTo>
                    <a:pt x="73" y="3"/>
                  </a:moveTo>
                  <a:lnTo>
                    <a:pt x="0" y="0"/>
                  </a:lnTo>
                  <a:lnTo>
                    <a:pt x="7" y="47"/>
                  </a:lnTo>
                  <a:lnTo>
                    <a:pt x="70" y="47"/>
                  </a:lnTo>
                  <a:lnTo>
                    <a:pt x="73" y="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8" name="Freeform 172"/>
            <p:cNvSpPr>
              <a:spLocks/>
            </p:cNvSpPr>
            <p:nvPr/>
          </p:nvSpPr>
          <p:spPr bwMode="auto">
            <a:xfrm>
              <a:off x="2573" y="2388"/>
              <a:ext cx="15" cy="14"/>
            </a:xfrm>
            <a:custGeom>
              <a:avLst/>
              <a:gdLst>
                <a:gd name="T0" fmla="*/ 0 w 152"/>
                <a:gd name="T1" fmla="*/ 0 h 137"/>
                <a:gd name="T2" fmla="*/ 0 w 152"/>
                <a:gd name="T3" fmla="*/ 0 h 137"/>
                <a:gd name="T4" fmla="*/ 0 w 152"/>
                <a:gd name="T5" fmla="*/ 0 h 137"/>
                <a:gd name="T6" fmla="*/ 0 w 152"/>
                <a:gd name="T7" fmla="*/ 0 h 137"/>
                <a:gd name="T8" fmla="*/ 0 w 152"/>
                <a:gd name="T9" fmla="*/ 0 h 137"/>
                <a:gd name="T10" fmla="*/ 0 w 152"/>
                <a:gd name="T11" fmla="*/ 0 h 13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52" h="137">
                  <a:moveTo>
                    <a:pt x="0" y="0"/>
                  </a:moveTo>
                  <a:lnTo>
                    <a:pt x="12" y="122"/>
                  </a:lnTo>
                  <a:lnTo>
                    <a:pt x="152" y="137"/>
                  </a:lnTo>
                  <a:lnTo>
                    <a:pt x="152" y="1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799" name="Freeform 173"/>
            <p:cNvSpPr>
              <a:spLocks/>
            </p:cNvSpPr>
            <p:nvPr/>
          </p:nvSpPr>
          <p:spPr bwMode="auto">
            <a:xfrm>
              <a:off x="2578" y="2408"/>
              <a:ext cx="9" cy="5"/>
            </a:xfrm>
            <a:custGeom>
              <a:avLst/>
              <a:gdLst>
                <a:gd name="T0" fmla="*/ 0 w 89"/>
                <a:gd name="T1" fmla="*/ 0 h 56"/>
                <a:gd name="T2" fmla="*/ 0 w 89"/>
                <a:gd name="T3" fmla="*/ 0 h 56"/>
                <a:gd name="T4" fmla="*/ 0 w 89"/>
                <a:gd name="T5" fmla="*/ 0 h 56"/>
                <a:gd name="T6" fmla="*/ 0 w 89"/>
                <a:gd name="T7" fmla="*/ 0 h 56"/>
                <a:gd name="T8" fmla="*/ 0 w 89"/>
                <a:gd name="T9" fmla="*/ 0 h 56"/>
                <a:gd name="T10" fmla="*/ 0 w 89"/>
                <a:gd name="T11" fmla="*/ 0 h 56"/>
                <a:gd name="T12" fmla="*/ 0 w 89"/>
                <a:gd name="T13" fmla="*/ 0 h 5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89" h="56">
                  <a:moveTo>
                    <a:pt x="7" y="0"/>
                  </a:moveTo>
                  <a:lnTo>
                    <a:pt x="86" y="0"/>
                  </a:lnTo>
                  <a:lnTo>
                    <a:pt x="89" y="53"/>
                  </a:lnTo>
                  <a:lnTo>
                    <a:pt x="16" y="56"/>
                  </a:lnTo>
                  <a:lnTo>
                    <a:pt x="0" y="9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0" name="Freeform 174"/>
            <p:cNvSpPr>
              <a:spLocks/>
            </p:cNvSpPr>
            <p:nvPr/>
          </p:nvSpPr>
          <p:spPr bwMode="auto">
            <a:xfrm>
              <a:off x="2542" y="2378"/>
              <a:ext cx="2" cy="29"/>
            </a:xfrm>
            <a:custGeom>
              <a:avLst/>
              <a:gdLst>
                <a:gd name="T0" fmla="*/ 0 w 22"/>
                <a:gd name="T1" fmla="*/ 0 h 285"/>
                <a:gd name="T2" fmla="*/ 0 w 22"/>
                <a:gd name="T3" fmla="*/ 0 h 285"/>
                <a:gd name="T4" fmla="*/ 0 w 22"/>
                <a:gd name="T5" fmla="*/ 0 h 285"/>
                <a:gd name="T6" fmla="*/ 0 w 22"/>
                <a:gd name="T7" fmla="*/ 0 h 285"/>
                <a:gd name="T8" fmla="*/ 0 w 22"/>
                <a:gd name="T9" fmla="*/ 0 h 28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285">
                  <a:moveTo>
                    <a:pt x="0" y="0"/>
                  </a:moveTo>
                  <a:lnTo>
                    <a:pt x="10" y="285"/>
                  </a:lnTo>
                  <a:lnTo>
                    <a:pt x="22" y="3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1" name="Freeform 175"/>
            <p:cNvSpPr>
              <a:spLocks/>
            </p:cNvSpPr>
            <p:nvPr/>
          </p:nvSpPr>
          <p:spPr bwMode="auto">
            <a:xfrm>
              <a:off x="2539" y="2361"/>
              <a:ext cx="17" cy="12"/>
            </a:xfrm>
            <a:custGeom>
              <a:avLst/>
              <a:gdLst>
                <a:gd name="T0" fmla="*/ 0 w 177"/>
                <a:gd name="T1" fmla="*/ 0 h 112"/>
                <a:gd name="T2" fmla="*/ 0 w 177"/>
                <a:gd name="T3" fmla="*/ 0 h 112"/>
                <a:gd name="T4" fmla="*/ 0 w 177"/>
                <a:gd name="T5" fmla="*/ 0 h 112"/>
                <a:gd name="T6" fmla="*/ 0 w 177"/>
                <a:gd name="T7" fmla="*/ 0 h 112"/>
                <a:gd name="T8" fmla="*/ 0 w 177"/>
                <a:gd name="T9" fmla="*/ 0 h 112"/>
                <a:gd name="T10" fmla="*/ 0 w 177"/>
                <a:gd name="T11" fmla="*/ 0 h 112"/>
                <a:gd name="T12" fmla="*/ 0 w 177"/>
                <a:gd name="T13" fmla="*/ 0 h 112"/>
                <a:gd name="T14" fmla="*/ 0 w 177"/>
                <a:gd name="T15" fmla="*/ 0 h 112"/>
                <a:gd name="T16" fmla="*/ 0 w 177"/>
                <a:gd name="T17" fmla="*/ 0 h 112"/>
                <a:gd name="T18" fmla="*/ 0 w 177"/>
                <a:gd name="T19" fmla="*/ 0 h 11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77" h="112">
                  <a:moveTo>
                    <a:pt x="6" y="24"/>
                  </a:moveTo>
                  <a:lnTo>
                    <a:pt x="68" y="109"/>
                  </a:lnTo>
                  <a:lnTo>
                    <a:pt x="177" y="112"/>
                  </a:lnTo>
                  <a:lnTo>
                    <a:pt x="97" y="88"/>
                  </a:lnTo>
                  <a:lnTo>
                    <a:pt x="167" y="68"/>
                  </a:lnTo>
                  <a:lnTo>
                    <a:pt x="66" y="54"/>
                  </a:lnTo>
                  <a:lnTo>
                    <a:pt x="138" y="36"/>
                  </a:lnTo>
                  <a:lnTo>
                    <a:pt x="0" y="0"/>
                  </a:lnTo>
                  <a:lnTo>
                    <a:pt x="6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2" name="Freeform 176"/>
            <p:cNvSpPr>
              <a:spLocks/>
            </p:cNvSpPr>
            <p:nvPr/>
          </p:nvSpPr>
          <p:spPr bwMode="auto">
            <a:xfrm>
              <a:off x="2523" y="2383"/>
              <a:ext cx="5" cy="2"/>
            </a:xfrm>
            <a:custGeom>
              <a:avLst/>
              <a:gdLst>
                <a:gd name="T0" fmla="*/ 0 w 51"/>
                <a:gd name="T1" fmla="*/ 0 h 26"/>
                <a:gd name="T2" fmla="*/ 0 w 51"/>
                <a:gd name="T3" fmla="*/ 0 h 26"/>
                <a:gd name="T4" fmla="*/ 0 w 51"/>
                <a:gd name="T5" fmla="*/ 0 h 26"/>
                <a:gd name="T6" fmla="*/ 0 w 51"/>
                <a:gd name="T7" fmla="*/ 0 h 26"/>
                <a:gd name="T8" fmla="*/ 0 w 51"/>
                <a:gd name="T9" fmla="*/ 0 h 26"/>
                <a:gd name="T10" fmla="*/ 0 w 51"/>
                <a:gd name="T11" fmla="*/ 0 h 2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1" h="26">
                  <a:moveTo>
                    <a:pt x="3" y="5"/>
                  </a:moveTo>
                  <a:lnTo>
                    <a:pt x="51" y="0"/>
                  </a:lnTo>
                  <a:lnTo>
                    <a:pt x="51" y="17"/>
                  </a:lnTo>
                  <a:lnTo>
                    <a:pt x="0" y="26"/>
                  </a:lnTo>
                  <a:lnTo>
                    <a:pt x="3" y="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3" name="Freeform 177"/>
            <p:cNvSpPr>
              <a:spLocks/>
            </p:cNvSpPr>
            <p:nvPr/>
          </p:nvSpPr>
          <p:spPr bwMode="auto">
            <a:xfrm>
              <a:off x="2518" y="2357"/>
              <a:ext cx="14" cy="3"/>
            </a:xfrm>
            <a:custGeom>
              <a:avLst/>
              <a:gdLst>
                <a:gd name="T0" fmla="*/ 0 w 145"/>
                <a:gd name="T1" fmla="*/ 0 h 23"/>
                <a:gd name="T2" fmla="*/ 0 w 145"/>
                <a:gd name="T3" fmla="*/ 0 h 23"/>
                <a:gd name="T4" fmla="*/ 0 w 145"/>
                <a:gd name="T5" fmla="*/ 0 h 23"/>
                <a:gd name="T6" fmla="*/ 0 w 145"/>
                <a:gd name="T7" fmla="*/ 0 h 23"/>
                <a:gd name="T8" fmla="*/ 0 w 145"/>
                <a:gd name="T9" fmla="*/ 0 h 23"/>
                <a:gd name="T10" fmla="*/ 0 w 145"/>
                <a:gd name="T11" fmla="*/ 0 h 23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45" h="23">
                  <a:moveTo>
                    <a:pt x="136" y="0"/>
                  </a:moveTo>
                  <a:lnTo>
                    <a:pt x="7" y="12"/>
                  </a:lnTo>
                  <a:lnTo>
                    <a:pt x="0" y="23"/>
                  </a:lnTo>
                  <a:lnTo>
                    <a:pt x="145" y="12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4" name="Freeform 178"/>
            <p:cNvSpPr>
              <a:spLocks/>
            </p:cNvSpPr>
            <p:nvPr/>
          </p:nvSpPr>
          <p:spPr bwMode="auto">
            <a:xfrm>
              <a:off x="2548" y="2385"/>
              <a:ext cx="8" cy="5"/>
            </a:xfrm>
            <a:custGeom>
              <a:avLst/>
              <a:gdLst>
                <a:gd name="T0" fmla="*/ 0 w 80"/>
                <a:gd name="T1" fmla="*/ 0 h 49"/>
                <a:gd name="T2" fmla="*/ 0 w 80"/>
                <a:gd name="T3" fmla="*/ 0 h 49"/>
                <a:gd name="T4" fmla="*/ 0 w 80"/>
                <a:gd name="T5" fmla="*/ 0 h 49"/>
                <a:gd name="T6" fmla="*/ 0 w 80"/>
                <a:gd name="T7" fmla="*/ 0 h 49"/>
                <a:gd name="T8" fmla="*/ 0 w 80"/>
                <a:gd name="T9" fmla="*/ 0 h 49"/>
                <a:gd name="T10" fmla="*/ 0 w 80"/>
                <a:gd name="T11" fmla="*/ 0 h 4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9">
                  <a:moveTo>
                    <a:pt x="66" y="2"/>
                  </a:moveTo>
                  <a:lnTo>
                    <a:pt x="0" y="0"/>
                  </a:lnTo>
                  <a:lnTo>
                    <a:pt x="0" y="49"/>
                  </a:lnTo>
                  <a:lnTo>
                    <a:pt x="80" y="49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5" name="Freeform 179"/>
            <p:cNvSpPr>
              <a:spLocks/>
            </p:cNvSpPr>
            <p:nvPr/>
          </p:nvSpPr>
          <p:spPr bwMode="auto">
            <a:xfrm>
              <a:off x="2549" y="2386"/>
              <a:ext cx="6" cy="3"/>
            </a:xfrm>
            <a:custGeom>
              <a:avLst/>
              <a:gdLst>
                <a:gd name="T0" fmla="*/ 0 w 58"/>
                <a:gd name="T1" fmla="*/ 0 h 29"/>
                <a:gd name="T2" fmla="*/ 0 w 58"/>
                <a:gd name="T3" fmla="*/ 0 h 29"/>
                <a:gd name="T4" fmla="*/ 0 w 58"/>
                <a:gd name="T5" fmla="*/ 0 h 29"/>
                <a:gd name="T6" fmla="*/ 0 w 58"/>
                <a:gd name="T7" fmla="*/ 0 h 29"/>
                <a:gd name="T8" fmla="*/ 0 w 58"/>
                <a:gd name="T9" fmla="*/ 0 h 29"/>
                <a:gd name="T10" fmla="*/ 0 w 58"/>
                <a:gd name="T11" fmla="*/ 0 h 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8" h="29">
                  <a:moveTo>
                    <a:pt x="51" y="3"/>
                  </a:moveTo>
                  <a:lnTo>
                    <a:pt x="58" y="26"/>
                  </a:lnTo>
                  <a:lnTo>
                    <a:pt x="7" y="29"/>
                  </a:lnTo>
                  <a:lnTo>
                    <a:pt x="0" y="0"/>
                  </a:lnTo>
                  <a:lnTo>
                    <a:pt x="51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6" name="Freeform 180"/>
            <p:cNvSpPr>
              <a:spLocks/>
            </p:cNvSpPr>
            <p:nvPr/>
          </p:nvSpPr>
          <p:spPr bwMode="auto">
            <a:xfrm>
              <a:off x="2574" y="2389"/>
              <a:ext cx="2" cy="10"/>
            </a:xfrm>
            <a:custGeom>
              <a:avLst/>
              <a:gdLst>
                <a:gd name="T0" fmla="*/ 0 w 20"/>
                <a:gd name="T1" fmla="*/ 0 h 101"/>
                <a:gd name="T2" fmla="*/ 0 w 20"/>
                <a:gd name="T3" fmla="*/ 0 h 101"/>
                <a:gd name="T4" fmla="*/ 0 w 20"/>
                <a:gd name="T5" fmla="*/ 0 h 101"/>
                <a:gd name="T6" fmla="*/ 0 w 20"/>
                <a:gd name="T7" fmla="*/ 0 h 101"/>
                <a:gd name="T8" fmla="*/ 0 w 20"/>
                <a:gd name="T9" fmla="*/ 0 h 10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0" h="101">
                  <a:moveTo>
                    <a:pt x="0" y="5"/>
                  </a:moveTo>
                  <a:lnTo>
                    <a:pt x="14" y="101"/>
                  </a:lnTo>
                  <a:lnTo>
                    <a:pt x="20" y="0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7" name="Freeform 181"/>
            <p:cNvSpPr>
              <a:spLocks/>
            </p:cNvSpPr>
            <p:nvPr/>
          </p:nvSpPr>
          <p:spPr bwMode="auto">
            <a:xfrm>
              <a:off x="2579" y="2389"/>
              <a:ext cx="2" cy="10"/>
            </a:xfrm>
            <a:custGeom>
              <a:avLst/>
              <a:gdLst>
                <a:gd name="T0" fmla="*/ 0 w 23"/>
                <a:gd name="T1" fmla="*/ 0 h 98"/>
                <a:gd name="T2" fmla="*/ 0 w 23"/>
                <a:gd name="T3" fmla="*/ 0 h 98"/>
                <a:gd name="T4" fmla="*/ 0 w 23"/>
                <a:gd name="T5" fmla="*/ 0 h 98"/>
                <a:gd name="T6" fmla="*/ 0 w 23"/>
                <a:gd name="T7" fmla="*/ 0 h 98"/>
                <a:gd name="T8" fmla="*/ 0 w 23"/>
                <a:gd name="T9" fmla="*/ 0 h 9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" h="98">
                  <a:moveTo>
                    <a:pt x="0" y="0"/>
                  </a:moveTo>
                  <a:lnTo>
                    <a:pt x="23" y="0"/>
                  </a:lnTo>
                  <a:lnTo>
                    <a:pt x="13" y="9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8" name="Freeform 182"/>
            <p:cNvSpPr>
              <a:spLocks/>
            </p:cNvSpPr>
            <p:nvPr/>
          </p:nvSpPr>
          <p:spPr bwMode="auto">
            <a:xfrm>
              <a:off x="2585" y="2390"/>
              <a:ext cx="2" cy="9"/>
            </a:xfrm>
            <a:custGeom>
              <a:avLst/>
              <a:gdLst>
                <a:gd name="T0" fmla="*/ 0 w 22"/>
                <a:gd name="T1" fmla="*/ 0 h 91"/>
                <a:gd name="T2" fmla="*/ 0 w 22"/>
                <a:gd name="T3" fmla="*/ 0 h 91"/>
                <a:gd name="T4" fmla="*/ 0 w 22"/>
                <a:gd name="T5" fmla="*/ 0 h 91"/>
                <a:gd name="T6" fmla="*/ 0 w 22"/>
                <a:gd name="T7" fmla="*/ 0 h 91"/>
                <a:gd name="T8" fmla="*/ 0 w 22"/>
                <a:gd name="T9" fmla="*/ 0 h 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91">
                  <a:moveTo>
                    <a:pt x="0" y="3"/>
                  </a:moveTo>
                  <a:lnTo>
                    <a:pt x="22" y="0"/>
                  </a:lnTo>
                  <a:lnTo>
                    <a:pt x="9" y="91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09" name="Freeform 183"/>
            <p:cNvSpPr>
              <a:spLocks/>
            </p:cNvSpPr>
            <p:nvPr/>
          </p:nvSpPr>
          <p:spPr bwMode="auto">
            <a:xfrm>
              <a:off x="2439" y="2411"/>
              <a:ext cx="78" cy="14"/>
            </a:xfrm>
            <a:custGeom>
              <a:avLst/>
              <a:gdLst>
                <a:gd name="T0" fmla="*/ 0 w 772"/>
                <a:gd name="T1" fmla="*/ 0 h 140"/>
                <a:gd name="T2" fmla="*/ 0 w 772"/>
                <a:gd name="T3" fmla="*/ 0 h 140"/>
                <a:gd name="T4" fmla="*/ 0 w 772"/>
                <a:gd name="T5" fmla="*/ 0 h 140"/>
                <a:gd name="T6" fmla="*/ 0 w 772"/>
                <a:gd name="T7" fmla="*/ 0 h 140"/>
                <a:gd name="T8" fmla="*/ 0 w 772"/>
                <a:gd name="T9" fmla="*/ 0 h 140"/>
                <a:gd name="T10" fmla="*/ 0 w 772"/>
                <a:gd name="T11" fmla="*/ 0 h 140"/>
                <a:gd name="T12" fmla="*/ 0 w 772"/>
                <a:gd name="T13" fmla="*/ 0 h 140"/>
                <a:gd name="T14" fmla="*/ 0 w 772"/>
                <a:gd name="T15" fmla="*/ 0 h 140"/>
                <a:gd name="T16" fmla="*/ 0 w 772"/>
                <a:gd name="T17" fmla="*/ 0 h 140"/>
                <a:gd name="T18" fmla="*/ 0 w 772"/>
                <a:gd name="T19" fmla="*/ 0 h 140"/>
                <a:gd name="T20" fmla="*/ 0 w 772"/>
                <a:gd name="T21" fmla="*/ 0 h 140"/>
                <a:gd name="T22" fmla="*/ 0 w 772"/>
                <a:gd name="T23" fmla="*/ 0 h 140"/>
                <a:gd name="T24" fmla="*/ 0 w 772"/>
                <a:gd name="T25" fmla="*/ 0 h 140"/>
                <a:gd name="T26" fmla="*/ 0 w 772"/>
                <a:gd name="T27" fmla="*/ 0 h 140"/>
                <a:gd name="T28" fmla="*/ 0 w 772"/>
                <a:gd name="T29" fmla="*/ 0 h 140"/>
                <a:gd name="T30" fmla="*/ 0 w 772"/>
                <a:gd name="T31" fmla="*/ 0 h 140"/>
                <a:gd name="T32" fmla="*/ 0 w 772"/>
                <a:gd name="T33" fmla="*/ 0 h 140"/>
                <a:gd name="T34" fmla="*/ 0 w 772"/>
                <a:gd name="T35" fmla="*/ 0 h 140"/>
                <a:gd name="T36" fmla="*/ 0 w 772"/>
                <a:gd name="T37" fmla="*/ 0 h 140"/>
                <a:gd name="T38" fmla="*/ 0 w 772"/>
                <a:gd name="T39" fmla="*/ 0 h 140"/>
                <a:gd name="T40" fmla="*/ 0 w 772"/>
                <a:gd name="T41" fmla="*/ 0 h 140"/>
                <a:gd name="T42" fmla="*/ 0 w 772"/>
                <a:gd name="T43" fmla="*/ 0 h 140"/>
                <a:gd name="T44" fmla="*/ 0 w 772"/>
                <a:gd name="T45" fmla="*/ 0 h 140"/>
                <a:gd name="T46" fmla="*/ 0 w 772"/>
                <a:gd name="T47" fmla="*/ 0 h 140"/>
                <a:gd name="T48" fmla="*/ 0 w 772"/>
                <a:gd name="T49" fmla="*/ 0 h 140"/>
                <a:gd name="T50" fmla="*/ 0 w 772"/>
                <a:gd name="T51" fmla="*/ 0 h 140"/>
                <a:gd name="T52" fmla="*/ 0 w 772"/>
                <a:gd name="T53" fmla="*/ 0 h 140"/>
                <a:gd name="T54" fmla="*/ 0 w 772"/>
                <a:gd name="T55" fmla="*/ 0 h 140"/>
                <a:gd name="T56" fmla="*/ 0 w 772"/>
                <a:gd name="T57" fmla="*/ 0 h 140"/>
                <a:gd name="T58" fmla="*/ 0 w 772"/>
                <a:gd name="T59" fmla="*/ 0 h 140"/>
                <a:gd name="T60" fmla="*/ 0 w 772"/>
                <a:gd name="T61" fmla="*/ 0 h 140"/>
                <a:gd name="T62" fmla="*/ 0 w 772"/>
                <a:gd name="T63" fmla="*/ 0 h 140"/>
                <a:gd name="T64" fmla="*/ 0 w 772"/>
                <a:gd name="T65" fmla="*/ 0 h 140"/>
                <a:gd name="T66" fmla="*/ 0 w 772"/>
                <a:gd name="T67" fmla="*/ 0 h 140"/>
                <a:gd name="T68" fmla="*/ 0 w 772"/>
                <a:gd name="T69" fmla="*/ 0 h 14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72" h="140">
                  <a:moveTo>
                    <a:pt x="0" y="115"/>
                  </a:moveTo>
                  <a:lnTo>
                    <a:pt x="1" y="115"/>
                  </a:lnTo>
                  <a:lnTo>
                    <a:pt x="7" y="113"/>
                  </a:lnTo>
                  <a:lnTo>
                    <a:pt x="14" y="111"/>
                  </a:lnTo>
                  <a:lnTo>
                    <a:pt x="25" y="108"/>
                  </a:lnTo>
                  <a:lnTo>
                    <a:pt x="40" y="103"/>
                  </a:lnTo>
                  <a:lnTo>
                    <a:pt x="56" y="99"/>
                  </a:lnTo>
                  <a:lnTo>
                    <a:pt x="76" y="94"/>
                  </a:lnTo>
                  <a:lnTo>
                    <a:pt x="100" y="88"/>
                  </a:lnTo>
                  <a:lnTo>
                    <a:pt x="124" y="82"/>
                  </a:lnTo>
                  <a:lnTo>
                    <a:pt x="153" y="76"/>
                  </a:lnTo>
                  <a:lnTo>
                    <a:pt x="183" y="70"/>
                  </a:lnTo>
                  <a:lnTo>
                    <a:pt x="215" y="63"/>
                  </a:lnTo>
                  <a:lnTo>
                    <a:pt x="249" y="55"/>
                  </a:lnTo>
                  <a:lnTo>
                    <a:pt x="287" y="48"/>
                  </a:lnTo>
                  <a:lnTo>
                    <a:pt x="326" y="42"/>
                  </a:lnTo>
                  <a:lnTo>
                    <a:pt x="367" y="35"/>
                  </a:lnTo>
                  <a:lnTo>
                    <a:pt x="408" y="29"/>
                  </a:lnTo>
                  <a:lnTo>
                    <a:pt x="448" y="24"/>
                  </a:lnTo>
                  <a:lnTo>
                    <a:pt x="486" y="19"/>
                  </a:lnTo>
                  <a:lnTo>
                    <a:pt x="523" y="15"/>
                  </a:lnTo>
                  <a:lnTo>
                    <a:pt x="557" y="11"/>
                  </a:lnTo>
                  <a:lnTo>
                    <a:pt x="589" y="8"/>
                  </a:lnTo>
                  <a:lnTo>
                    <a:pt x="619" y="6"/>
                  </a:lnTo>
                  <a:lnTo>
                    <a:pt x="647" y="4"/>
                  </a:lnTo>
                  <a:lnTo>
                    <a:pt x="672" y="3"/>
                  </a:lnTo>
                  <a:lnTo>
                    <a:pt x="695" y="2"/>
                  </a:lnTo>
                  <a:lnTo>
                    <a:pt x="713" y="1"/>
                  </a:lnTo>
                  <a:lnTo>
                    <a:pt x="729" y="1"/>
                  </a:lnTo>
                  <a:lnTo>
                    <a:pt x="742" y="0"/>
                  </a:lnTo>
                  <a:lnTo>
                    <a:pt x="751" y="0"/>
                  </a:lnTo>
                  <a:lnTo>
                    <a:pt x="757" y="0"/>
                  </a:lnTo>
                  <a:lnTo>
                    <a:pt x="759" y="0"/>
                  </a:lnTo>
                  <a:lnTo>
                    <a:pt x="772" y="21"/>
                  </a:lnTo>
                  <a:lnTo>
                    <a:pt x="768" y="21"/>
                  </a:lnTo>
                  <a:lnTo>
                    <a:pt x="756" y="23"/>
                  </a:lnTo>
                  <a:lnTo>
                    <a:pt x="736" y="24"/>
                  </a:lnTo>
                  <a:lnTo>
                    <a:pt x="709" y="27"/>
                  </a:lnTo>
                  <a:lnTo>
                    <a:pt x="677" y="30"/>
                  </a:lnTo>
                  <a:lnTo>
                    <a:pt x="641" y="33"/>
                  </a:lnTo>
                  <a:lnTo>
                    <a:pt x="602" y="37"/>
                  </a:lnTo>
                  <a:lnTo>
                    <a:pt x="559" y="41"/>
                  </a:lnTo>
                  <a:lnTo>
                    <a:pt x="515" y="45"/>
                  </a:lnTo>
                  <a:lnTo>
                    <a:pt x="471" y="50"/>
                  </a:lnTo>
                  <a:lnTo>
                    <a:pt x="426" y="55"/>
                  </a:lnTo>
                  <a:lnTo>
                    <a:pt x="383" y="60"/>
                  </a:lnTo>
                  <a:lnTo>
                    <a:pt x="343" y="65"/>
                  </a:lnTo>
                  <a:lnTo>
                    <a:pt x="306" y="70"/>
                  </a:lnTo>
                  <a:lnTo>
                    <a:pt x="272" y="75"/>
                  </a:lnTo>
                  <a:lnTo>
                    <a:pt x="244" y="79"/>
                  </a:lnTo>
                  <a:lnTo>
                    <a:pt x="218" y="83"/>
                  </a:lnTo>
                  <a:lnTo>
                    <a:pt x="194" y="88"/>
                  </a:lnTo>
                  <a:lnTo>
                    <a:pt x="172" y="93"/>
                  </a:lnTo>
                  <a:lnTo>
                    <a:pt x="150" y="98"/>
                  </a:lnTo>
                  <a:lnTo>
                    <a:pt x="128" y="103"/>
                  </a:lnTo>
                  <a:lnTo>
                    <a:pt x="109" y="109"/>
                  </a:lnTo>
                  <a:lnTo>
                    <a:pt x="91" y="114"/>
                  </a:lnTo>
                  <a:lnTo>
                    <a:pt x="74" y="119"/>
                  </a:lnTo>
                  <a:lnTo>
                    <a:pt x="59" y="123"/>
                  </a:lnTo>
                  <a:lnTo>
                    <a:pt x="45" y="127"/>
                  </a:lnTo>
                  <a:lnTo>
                    <a:pt x="34" y="131"/>
                  </a:lnTo>
                  <a:lnTo>
                    <a:pt x="24" y="134"/>
                  </a:lnTo>
                  <a:lnTo>
                    <a:pt x="17" y="136"/>
                  </a:lnTo>
                  <a:lnTo>
                    <a:pt x="11" y="138"/>
                  </a:lnTo>
                  <a:lnTo>
                    <a:pt x="8" y="140"/>
                  </a:lnTo>
                  <a:lnTo>
                    <a:pt x="7" y="140"/>
                  </a:lnTo>
                  <a:lnTo>
                    <a:pt x="0" y="11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0" name="Freeform 184"/>
            <p:cNvSpPr>
              <a:spLocks/>
            </p:cNvSpPr>
            <p:nvPr/>
          </p:nvSpPr>
          <p:spPr bwMode="auto">
            <a:xfrm>
              <a:off x="2563" y="2386"/>
              <a:ext cx="8" cy="5"/>
            </a:xfrm>
            <a:custGeom>
              <a:avLst/>
              <a:gdLst>
                <a:gd name="T0" fmla="*/ 0 w 80"/>
                <a:gd name="T1" fmla="*/ 0 h 44"/>
                <a:gd name="T2" fmla="*/ 0 w 80"/>
                <a:gd name="T3" fmla="*/ 0 h 44"/>
                <a:gd name="T4" fmla="*/ 0 w 80"/>
                <a:gd name="T5" fmla="*/ 0 h 44"/>
                <a:gd name="T6" fmla="*/ 0 w 80"/>
                <a:gd name="T7" fmla="*/ 0 h 44"/>
                <a:gd name="T8" fmla="*/ 0 w 80"/>
                <a:gd name="T9" fmla="*/ 0 h 44"/>
                <a:gd name="T10" fmla="*/ 0 w 80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4">
                  <a:moveTo>
                    <a:pt x="73" y="9"/>
                  </a:moveTo>
                  <a:lnTo>
                    <a:pt x="80" y="44"/>
                  </a:lnTo>
                  <a:lnTo>
                    <a:pt x="10" y="44"/>
                  </a:lnTo>
                  <a:lnTo>
                    <a:pt x="0" y="0"/>
                  </a:lnTo>
                  <a:lnTo>
                    <a:pt x="73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1" name="Freeform 185"/>
            <p:cNvSpPr>
              <a:spLocks/>
            </p:cNvSpPr>
            <p:nvPr/>
          </p:nvSpPr>
          <p:spPr bwMode="auto">
            <a:xfrm>
              <a:off x="2590" y="2389"/>
              <a:ext cx="7" cy="5"/>
            </a:xfrm>
            <a:custGeom>
              <a:avLst/>
              <a:gdLst>
                <a:gd name="T0" fmla="*/ 0 w 66"/>
                <a:gd name="T1" fmla="*/ 0 h 44"/>
                <a:gd name="T2" fmla="*/ 0 w 66"/>
                <a:gd name="T3" fmla="*/ 0 h 44"/>
                <a:gd name="T4" fmla="*/ 0 w 66"/>
                <a:gd name="T5" fmla="*/ 0 h 44"/>
                <a:gd name="T6" fmla="*/ 0 w 66"/>
                <a:gd name="T7" fmla="*/ 0 h 44"/>
                <a:gd name="T8" fmla="*/ 0 w 66"/>
                <a:gd name="T9" fmla="*/ 0 h 44"/>
                <a:gd name="T10" fmla="*/ 0 w 66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4">
                  <a:moveTo>
                    <a:pt x="0" y="0"/>
                  </a:moveTo>
                  <a:lnTo>
                    <a:pt x="6" y="41"/>
                  </a:lnTo>
                  <a:lnTo>
                    <a:pt x="61" y="44"/>
                  </a:lnTo>
                  <a:lnTo>
                    <a:pt x="66" y="1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2" name="Freeform 186"/>
            <p:cNvSpPr>
              <a:spLocks/>
            </p:cNvSpPr>
            <p:nvPr/>
          </p:nvSpPr>
          <p:spPr bwMode="auto">
            <a:xfrm>
              <a:off x="2431" y="2421"/>
              <a:ext cx="9" cy="9"/>
            </a:xfrm>
            <a:custGeom>
              <a:avLst/>
              <a:gdLst>
                <a:gd name="T0" fmla="*/ 0 w 92"/>
                <a:gd name="T1" fmla="*/ 0 h 88"/>
                <a:gd name="T2" fmla="*/ 0 w 92"/>
                <a:gd name="T3" fmla="*/ 0 h 88"/>
                <a:gd name="T4" fmla="*/ 0 w 92"/>
                <a:gd name="T5" fmla="*/ 0 h 88"/>
                <a:gd name="T6" fmla="*/ 0 w 92"/>
                <a:gd name="T7" fmla="*/ 0 h 88"/>
                <a:gd name="T8" fmla="*/ 0 w 92"/>
                <a:gd name="T9" fmla="*/ 0 h 88"/>
                <a:gd name="T10" fmla="*/ 0 w 92"/>
                <a:gd name="T11" fmla="*/ 0 h 8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92" h="88">
                  <a:moveTo>
                    <a:pt x="0" y="21"/>
                  </a:moveTo>
                  <a:lnTo>
                    <a:pt x="66" y="0"/>
                  </a:lnTo>
                  <a:lnTo>
                    <a:pt x="92" y="71"/>
                  </a:lnTo>
                  <a:lnTo>
                    <a:pt x="25" y="88"/>
                  </a:lnTo>
                  <a:lnTo>
                    <a:pt x="0" y="2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3" name="Freeform 187"/>
            <p:cNvSpPr>
              <a:spLocks/>
            </p:cNvSpPr>
            <p:nvPr/>
          </p:nvSpPr>
          <p:spPr bwMode="auto">
            <a:xfrm>
              <a:off x="2524" y="2408"/>
              <a:ext cx="11" cy="9"/>
            </a:xfrm>
            <a:custGeom>
              <a:avLst/>
              <a:gdLst>
                <a:gd name="T0" fmla="*/ 0 w 111"/>
                <a:gd name="T1" fmla="*/ 0 h 90"/>
                <a:gd name="T2" fmla="*/ 0 w 111"/>
                <a:gd name="T3" fmla="*/ 0 h 90"/>
                <a:gd name="T4" fmla="*/ 0 w 111"/>
                <a:gd name="T5" fmla="*/ 0 h 90"/>
                <a:gd name="T6" fmla="*/ 0 w 111"/>
                <a:gd name="T7" fmla="*/ 0 h 90"/>
                <a:gd name="T8" fmla="*/ 0 w 111"/>
                <a:gd name="T9" fmla="*/ 0 h 90"/>
                <a:gd name="T10" fmla="*/ 0 w 111"/>
                <a:gd name="T11" fmla="*/ 0 h 90"/>
                <a:gd name="T12" fmla="*/ 0 w 111"/>
                <a:gd name="T13" fmla="*/ 0 h 90"/>
                <a:gd name="T14" fmla="*/ 0 w 111"/>
                <a:gd name="T15" fmla="*/ 0 h 90"/>
                <a:gd name="T16" fmla="*/ 0 w 111"/>
                <a:gd name="T17" fmla="*/ 0 h 90"/>
                <a:gd name="T18" fmla="*/ 0 w 111"/>
                <a:gd name="T19" fmla="*/ 0 h 90"/>
                <a:gd name="T20" fmla="*/ 0 w 111"/>
                <a:gd name="T21" fmla="*/ 0 h 90"/>
                <a:gd name="T22" fmla="*/ 0 w 111"/>
                <a:gd name="T23" fmla="*/ 0 h 90"/>
                <a:gd name="T24" fmla="*/ 0 w 111"/>
                <a:gd name="T25" fmla="*/ 0 h 90"/>
                <a:gd name="T26" fmla="*/ 0 w 111"/>
                <a:gd name="T27" fmla="*/ 0 h 90"/>
                <a:gd name="T28" fmla="*/ 0 w 111"/>
                <a:gd name="T29" fmla="*/ 0 h 90"/>
                <a:gd name="T30" fmla="*/ 0 w 111"/>
                <a:gd name="T31" fmla="*/ 0 h 90"/>
                <a:gd name="T32" fmla="*/ 0 w 111"/>
                <a:gd name="T33" fmla="*/ 0 h 90"/>
                <a:gd name="T34" fmla="*/ 0 w 111"/>
                <a:gd name="T35" fmla="*/ 0 h 90"/>
                <a:gd name="T36" fmla="*/ 0 w 111"/>
                <a:gd name="T37" fmla="*/ 0 h 90"/>
                <a:gd name="T38" fmla="*/ 0 w 111"/>
                <a:gd name="T39" fmla="*/ 0 h 90"/>
                <a:gd name="T40" fmla="*/ 0 w 111"/>
                <a:gd name="T41" fmla="*/ 0 h 90"/>
                <a:gd name="T42" fmla="*/ 0 w 111"/>
                <a:gd name="T43" fmla="*/ 0 h 90"/>
                <a:gd name="T44" fmla="*/ 0 w 111"/>
                <a:gd name="T45" fmla="*/ 0 h 90"/>
                <a:gd name="T46" fmla="*/ 0 w 111"/>
                <a:gd name="T47" fmla="*/ 0 h 90"/>
                <a:gd name="T48" fmla="*/ 0 w 111"/>
                <a:gd name="T49" fmla="*/ 0 h 90"/>
                <a:gd name="T50" fmla="*/ 0 w 111"/>
                <a:gd name="T51" fmla="*/ 0 h 90"/>
                <a:gd name="T52" fmla="*/ 0 w 111"/>
                <a:gd name="T53" fmla="*/ 0 h 90"/>
                <a:gd name="T54" fmla="*/ 0 w 111"/>
                <a:gd name="T55" fmla="*/ 0 h 90"/>
                <a:gd name="T56" fmla="*/ 0 w 111"/>
                <a:gd name="T57" fmla="*/ 0 h 90"/>
                <a:gd name="T58" fmla="*/ 0 w 111"/>
                <a:gd name="T59" fmla="*/ 0 h 90"/>
                <a:gd name="T60" fmla="*/ 0 w 111"/>
                <a:gd name="T61" fmla="*/ 0 h 90"/>
                <a:gd name="T62" fmla="*/ 0 w 111"/>
                <a:gd name="T63" fmla="*/ 0 h 90"/>
                <a:gd name="T64" fmla="*/ 0 w 111"/>
                <a:gd name="T65" fmla="*/ 0 h 90"/>
                <a:gd name="T66" fmla="*/ 0 w 111"/>
                <a:gd name="T67" fmla="*/ 0 h 90"/>
                <a:gd name="T68" fmla="*/ 0 w 111"/>
                <a:gd name="T69" fmla="*/ 0 h 90"/>
                <a:gd name="T70" fmla="*/ 0 w 111"/>
                <a:gd name="T71" fmla="*/ 0 h 90"/>
                <a:gd name="T72" fmla="*/ 0 w 111"/>
                <a:gd name="T73" fmla="*/ 0 h 90"/>
                <a:gd name="T74" fmla="*/ 0 w 111"/>
                <a:gd name="T75" fmla="*/ 0 h 90"/>
                <a:gd name="T76" fmla="*/ 0 w 111"/>
                <a:gd name="T77" fmla="*/ 0 h 90"/>
                <a:gd name="T78" fmla="*/ 0 w 111"/>
                <a:gd name="T79" fmla="*/ 0 h 90"/>
                <a:gd name="T80" fmla="*/ 0 w 111"/>
                <a:gd name="T81" fmla="*/ 0 h 90"/>
                <a:gd name="T82" fmla="*/ 0 w 111"/>
                <a:gd name="T83" fmla="*/ 0 h 90"/>
                <a:gd name="T84" fmla="*/ 0 w 111"/>
                <a:gd name="T85" fmla="*/ 0 h 9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111" h="90">
                  <a:moveTo>
                    <a:pt x="98" y="9"/>
                  </a:moveTo>
                  <a:lnTo>
                    <a:pt x="96" y="8"/>
                  </a:lnTo>
                  <a:lnTo>
                    <a:pt x="90" y="6"/>
                  </a:lnTo>
                  <a:lnTo>
                    <a:pt x="82" y="3"/>
                  </a:lnTo>
                  <a:lnTo>
                    <a:pt x="71" y="1"/>
                  </a:lnTo>
                  <a:lnTo>
                    <a:pt x="59" y="0"/>
                  </a:lnTo>
                  <a:lnTo>
                    <a:pt x="47" y="2"/>
                  </a:lnTo>
                  <a:lnTo>
                    <a:pt x="33" y="6"/>
                  </a:lnTo>
                  <a:lnTo>
                    <a:pt x="21" y="15"/>
                  </a:lnTo>
                  <a:lnTo>
                    <a:pt x="5" y="38"/>
                  </a:lnTo>
                  <a:lnTo>
                    <a:pt x="0" y="63"/>
                  </a:lnTo>
                  <a:lnTo>
                    <a:pt x="1" y="82"/>
                  </a:lnTo>
                  <a:lnTo>
                    <a:pt x="2" y="90"/>
                  </a:lnTo>
                  <a:lnTo>
                    <a:pt x="1" y="89"/>
                  </a:lnTo>
                  <a:lnTo>
                    <a:pt x="0" y="85"/>
                  </a:lnTo>
                  <a:lnTo>
                    <a:pt x="4" y="76"/>
                  </a:lnTo>
                  <a:lnTo>
                    <a:pt x="16" y="59"/>
                  </a:lnTo>
                  <a:lnTo>
                    <a:pt x="25" y="46"/>
                  </a:lnTo>
                  <a:lnTo>
                    <a:pt x="26" y="48"/>
                  </a:lnTo>
                  <a:lnTo>
                    <a:pt x="22" y="58"/>
                  </a:lnTo>
                  <a:lnTo>
                    <a:pt x="21" y="73"/>
                  </a:lnTo>
                  <a:lnTo>
                    <a:pt x="25" y="79"/>
                  </a:lnTo>
                  <a:lnTo>
                    <a:pt x="29" y="73"/>
                  </a:lnTo>
                  <a:lnTo>
                    <a:pt x="32" y="64"/>
                  </a:lnTo>
                  <a:lnTo>
                    <a:pt x="33" y="59"/>
                  </a:lnTo>
                  <a:lnTo>
                    <a:pt x="35" y="56"/>
                  </a:lnTo>
                  <a:lnTo>
                    <a:pt x="38" y="48"/>
                  </a:lnTo>
                  <a:lnTo>
                    <a:pt x="45" y="39"/>
                  </a:lnTo>
                  <a:lnTo>
                    <a:pt x="57" y="35"/>
                  </a:lnTo>
                  <a:lnTo>
                    <a:pt x="63" y="34"/>
                  </a:lnTo>
                  <a:lnTo>
                    <a:pt x="71" y="32"/>
                  </a:lnTo>
                  <a:lnTo>
                    <a:pt x="78" y="30"/>
                  </a:lnTo>
                  <a:lnTo>
                    <a:pt x="83" y="28"/>
                  </a:lnTo>
                  <a:lnTo>
                    <a:pt x="90" y="26"/>
                  </a:lnTo>
                  <a:lnTo>
                    <a:pt x="96" y="25"/>
                  </a:lnTo>
                  <a:lnTo>
                    <a:pt x="101" y="25"/>
                  </a:lnTo>
                  <a:lnTo>
                    <a:pt x="107" y="27"/>
                  </a:lnTo>
                  <a:lnTo>
                    <a:pt x="111" y="26"/>
                  </a:lnTo>
                  <a:lnTo>
                    <a:pt x="108" y="20"/>
                  </a:lnTo>
                  <a:lnTo>
                    <a:pt x="101" y="13"/>
                  </a:lnTo>
                  <a:lnTo>
                    <a:pt x="98" y="9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4" name="Freeform 188"/>
            <p:cNvSpPr>
              <a:spLocks/>
            </p:cNvSpPr>
            <p:nvPr/>
          </p:nvSpPr>
          <p:spPr bwMode="auto">
            <a:xfrm>
              <a:off x="2446" y="2421"/>
              <a:ext cx="8" cy="9"/>
            </a:xfrm>
            <a:custGeom>
              <a:avLst/>
              <a:gdLst>
                <a:gd name="T0" fmla="*/ 0 w 85"/>
                <a:gd name="T1" fmla="*/ 0 h 94"/>
                <a:gd name="T2" fmla="*/ 0 w 85"/>
                <a:gd name="T3" fmla="*/ 0 h 94"/>
                <a:gd name="T4" fmla="*/ 0 w 85"/>
                <a:gd name="T5" fmla="*/ 0 h 94"/>
                <a:gd name="T6" fmla="*/ 0 w 85"/>
                <a:gd name="T7" fmla="*/ 0 h 94"/>
                <a:gd name="T8" fmla="*/ 0 w 85"/>
                <a:gd name="T9" fmla="*/ 0 h 94"/>
                <a:gd name="T10" fmla="*/ 0 w 85"/>
                <a:gd name="T11" fmla="*/ 0 h 94"/>
                <a:gd name="T12" fmla="*/ 0 w 85"/>
                <a:gd name="T13" fmla="*/ 0 h 94"/>
                <a:gd name="T14" fmla="*/ 0 w 85"/>
                <a:gd name="T15" fmla="*/ 0 h 94"/>
                <a:gd name="T16" fmla="*/ 0 w 85"/>
                <a:gd name="T17" fmla="*/ 0 h 94"/>
                <a:gd name="T18" fmla="*/ 0 w 85"/>
                <a:gd name="T19" fmla="*/ 0 h 94"/>
                <a:gd name="T20" fmla="*/ 0 w 85"/>
                <a:gd name="T21" fmla="*/ 0 h 94"/>
                <a:gd name="T22" fmla="*/ 0 w 85"/>
                <a:gd name="T23" fmla="*/ 0 h 94"/>
                <a:gd name="T24" fmla="*/ 0 w 85"/>
                <a:gd name="T25" fmla="*/ 0 h 94"/>
                <a:gd name="T26" fmla="*/ 0 w 85"/>
                <a:gd name="T27" fmla="*/ 0 h 94"/>
                <a:gd name="T28" fmla="*/ 0 w 85"/>
                <a:gd name="T29" fmla="*/ 0 h 94"/>
                <a:gd name="T30" fmla="*/ 0 w 85"/>
                <a:gd name="T31" fmla="*/ 0 h 94"/>
                <a:gd name="T32" fmla="*/ 0 w 85"/>
                <a:gd name="T33" fmla="*/ 0 h 94"/>
                <a:gd name="T34" fmla="*/ 0 w 85"/>
                <a:gd name="T35" fmla="*/ 0 h 94"/>
                <a:gd name="T36" fmla="*/ 0 w 85"/>
                <a:gd name="T37" fmla="*/ 0 h 94"/>
                <a:gd name="T38" fmla="*/ 0 w 85"/>
                <a:gd name="T39" fmla="*/ 0 h 94"/>
                <a:gd name="T40" fmla="*/ 0 w 85"/>
                <a:gd name="T41" fmla="*/ 0 h 94"/>
                <a:gd name="T42" fmla="*/ 0 w 85"/>
                <a:gd name="T43" fmla="*/ 0 h 94"/>
                <a:gd name="T44" fmla="*/ 0 w 85"/>
                <a:gd name="T45" fmla="*/ 0 h 94"/>
                <a:gd name="T46" fmla="*/ 0 w 85"/>
                <a:gd name="T47" fmla="*/ 0 h 94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85" h="94">
                  <a:moveTo>
                    <a:pt x="85" y="0"/>
                  </a:moveTo>
                  <a:lnTo>
                    <a:pt x="83" y="1"/>
                  </a:lnTo>
                  <a:lnTo>
                    <a:pt x="75" y="4"/>
                  </a:lnTo>
                  <a:lnTo>
                    <a:pt x="65" y="10"/>
                  </a:lnTo>
                  <a:lnTo>
                    <a:pt x="54" y="16"/>
                  </a:lnTo>
                  <a:lnTo>
                    <a:pt x="43" y="23"/>
                  </a:lnTo>
                  <a:lnTo>
                    <a:pt x="34" y="31"/>
                  </a:lnTo>
                  <a:lnTo>
                    <a:pt x="29" y="39"/>
                  </a:lnTo>
                  <a:lnTo>
                    <a:pt x="28" y="47"/>
                  </a:lnTo>
                  <a:lnTo>
                    <a:pt x="34" y="64"/>
                  </a:lnTo>
                  <a:lnTo>
                    <a:pt x="42" y="79"/>
                  </a:lnTo>
                  <a:lnTo>
                    <a:pt x="49" y="90"/>
                  </a:lnTo>
                  <a:lnTo>
                    <a:pt x="51" y="94"/>
                  </a:lnTo>
                  <a:lnTo>
                    <a:pt x="49" y="92"/>
                  </a:lnTo>
                  <a:lnTo>
                    <a:pt x="42" y="87"/>
                  </a:lnTo>
                  <a:lnTo>
                    <a:pt x="32" y="80"/>
                  </a:lnTo>
                  <a:lnTo>
                    <a:pt x="19" y="71"/>
                  </a:lnTo>
                  <a:lnTo>
                    <a:pt x="11" y="61"/>
                  </a:lnTo>
                  <a:lnTo>
                    <a:pt x="5" y="44"/>
                  </a:lnTo>
                  <a:lnTo>
                    <a:pt x="1" y="31"/>
                  </a:lnTo>
                  <a:lnTo>
                    <a:pt x="0" y="25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5" name="Freeform 189"/>
            <p:cNvSpPr>
              <a:spLocks/>
            </p:cNvSpPr>
            <p:nvPr/>
          </p:nvSpPr>
          <p:spPr bwMode="auto">
            <a:xfrm>
              <a:off x="2430" y="2351"/>
              <a:ext cx="81" cy="22"/>
            </a:xfrm>
            <a:custGeom>
              <a:avLst/>
              <a:gdLst>
                <a:gd name="T0" fmla="*/ 0 w 817"/>
                <a:gd name="T1" fmla="*/ 0 h 219"/>
                <a:gd name="T2" fmla="*/ 0 w 817"/>
                <a:gd name="T3" fmla="*/ 0 h 219"/>
                <a:gd name="T4" fmla="*/ 0 w 817"/>
                <a:gd name="T5" fmla="*/ 0 h 219"/>
                <a:gd name="T6" fmla="*/ 0 w 817"/>
                <a:gd name="T7" fmla="*/ 0 h 219"/>
                <a:gd name="T8" fmla="*/ 0 w 817"/>
                <a:gd name="T9" fmla="*/ 0 h 219"/>
                <a:gd name="T10" fmla="*/ 0 w 817"/>
                <a:gd name="T11" fmla="*/ 0 h 219"/>
                <a:gd name="T12" fmla="*/ 0 w 817"/>
                <a:gd name="T13" fmla="*/ 0 h 219"/>
                <a:gd name="T14" fmla="*/ 0 w 817"/>
                <a:gd name="T15" fmla="*/ 0 h 219"/>
                <a:gd name="T16" fmla="*/ 0 w 817"/>
                <a:gd name="T17" fmla="*/ 0 h 219"/>
                <a:gd name="T18" fmla="*/ 0 w 817"/>
                <a:gd name="T19" fmla="*/ 0 h 219"/>
                <a:gd name="T20" fmla="*/ 0 w 817"/>
                <a:gd name="T21" fmla="*/ 0 h 219"/>
                <a:gd name="T22" fmla="*/ 0 w 817"/>
                <a:gd name="T23" fmla="*/ 0 h 219"/>
                <a:gd name="T24" fmla="*/ 0 w 817"/>
                <a:gd name="T25" fmla="*/ 0 h 219"/>
                <a:gd name="T26" fmla="*/ 0 w 817"/>
                <a:gd name="T27" fmla="*/ 0 h 219"/>
                <a:gd name="T28" fmla="*/ 0 w 817"/>
                <a:gd name="T29" fmla="*/ 0 h 219"/>
                <a:gd name="T30" fmla="*/ 0 w 817"/>
                <a:gd name="T31" fmla="*/ 0 h 219"/>
                <a:gd name="T32" fmla="*/ 0 w 817"/>
                <a:gd name="T33" fmla="*/ 0 h 219"/>
                <a:gd name="T34" fmla="*/ 0 w 817"/>
                <a:gd name="T35" fmla="*/ 0 h 219"/>
                <a:gd name="T36" fmla="*/ 0 w 817"/>
                <a:gd name="T37" fmla="*/ 0 h 219"/>
                <a:gd name="T38" fmla="*/ 0 w 817"/>
                <a:gd name="T39" fmla="*/ 0 h 219"/>
                <a:gd name="T40" fmla="*/ 0 w 817"/>
                <a:gd name="T41" fmla="*/ 0 h 219"/>
                <a:gd name="T42" fmla="*/ 0 w 817"/>
                <a:gd name="T43" fmla="*/ 0 h 219"/>
                <a:gd name="T44" fmla="*/ 0 w 817"/>
                <a:gd name="T45" fmla="*/ 0 h 219"/>
                <a:gd name="T46" fmla="*/ 0 w 817"/>
                <a:gd name="T47" fmla="*/ 0 h 219"/>
                <a:gd name="T48" fmla="*/ 0 w 817"/>
                <a:gd name="T49" fmla="*/ 0 h 219"/>
                <a:gd name="T50" fmla="*/ 0 w 817"/>
                <a:gd name="T51" fmla="*/ 0 h 219"/>
                <a:gd name="T52" fmla="*/ 0 w 817"/>
                <a:gd name="T53" fmla="*/ 0 h 219"/>
                <a:gd name="T54" fmla="*/ 0 w 817"/>
                <a:gd name="T55" fmla="*/ 0 h 219"/>
                <a:gd name="T56" fmla="*/ 0 w 817"/>
                <a:gd name="T57" fmla="*/ 0 h 219"/>
                <a:gd name="T58" fmla="*/ 0 w 817"/>
                <a:gd name="T59" fmla="*/ 0 h 219"/>
                <a:gd name="T60" fmla="*/ 0 w 817"/>
                <a:gd name="T61" fmla="*/ 0 h 219"/>
                <a:gd name="T62" fmla="*/ 0 w 817"/>
                <a:gd name="T63" fmla="*/ 0 h 219"/>
                <a:gd name="T64" fmla="*/ 0 w 817"/>
                <a:gd name="T65" fmla="*/ 0 h 219"/>
                <a:gd name="T66" fmla="*/ 0 w 817"/>
                <a:gd name="T67" fmla="*/ 0 h 219"/>
                <a:gd name="T68" fmla="*/ 0 w 817"/>
                <a:gd name="T69" fmla="*/ 0 h 219"/>
                <a:gd name="T70" fmla="*/ 0 w 817"/>
                <a:gd name="T71" fmla="*/ 0 h 219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17" h="219">
                  <a:moveTo>
                    <a:pt x="817" y="0"/>
                  </a:moveTo>
                  <a:lnTo>
                    <a:pt x="814" y="0"/>
                  </a:lnTo>
                  <a:lnTo>
                    <a:pt x="806" y="1"/>
                  </a:lnTo>
                  <a:lnTo>
                    <a:pt x="792" y="1"/>
                  </a:lnTo>
                  <a:lnTo>
                    <a:pt x="774" y="2"/>
                  </a:lnTo>
                  <a:lnTo>
                    <a:pt x="751" y="4"/>
                  </a:lnTo>
                  <a:lnTo>
                    <a:pt x="725" y="6"/>
                  </a:lnTo>
                  <a:lnTo>
                    <a:pt x="695" y="9"/>
                  </a:lnTo>
                  <a:lnTo>
                    <a:pt x="663" y="12"/>
                  </a:lnTo>
                  <a:lnTo>
                    <a:pt x="627" y="17"/>
                  </a:lnTo>
                  <a:lnTo>
                    <a:pt x="590" y="22"/>
                  </a:lnTo>
                  <a:lnTo>
                    <a:pt x="550" y="27"/>
                  </a:lnTo>
                  <a:lnTo>
                    <a:pt x="509" y="34"/>
                  </a:lnTo>
                  <a:lnTo>
                    <a:pt x="467" y="41"/>
                  </a:lnTo>
                  <a:lnTo>
                    <a:pt x="425" y="50"/>
                  </a:lnTo>
                  <a:lnTo>
                    <a:pt x="381" y="59"/>
                  </a:lnTo>
                  <a:lnTo>
                    <a:pt x="339" y="71"/>
                  </a:lnTo>
                  <a:lnTo>
                    <a:pt x="298" y="82"/>
                  </a:lnTo>
                  <a:lnTo>
                    <a:pt x="261" y="93"/>
                  </a:lnTo>
                  <a:lnTo>
                    <a:pt x="224" y="104"/>
                  </a:lnTo>
                  <a:lnTo>
                    <a:pt x="192" y="116"/>
                  </a:lnTo>
                  <a:lnTo>
                    <a:pt x="161" y="126"/>
                  </a:lnTo>
                  <a:lnTo>
                    <a:pt x="133" y="135"/>
                  </a:lnTo>
                  <a:lnTo>
                    <a:pt x="108" y="145"/>
                  </a:lnTo>
                  <a:lnTo>
                    <a:pt x="86" y="153"/>
                  </a:lnTo>
                  <a:lnTo>
                    <a:pt x="66" y="162"/>
                  </a:lnTo>
                  <a:lnTo>
                    <a:pt x="48" y="169"/>
                  </a:lnTo>
                  <a:lnTo>
                    <a:pt x="34" y="175"/>
                  </a:lnTo>
                  <a:lnTo>
                    <a:pt x="21" y="180"/>
                  </a:lnTo>
                  <a:lnTo>
                    <a:pt x="13" y="184"/>
                  </a:lnTo>
                  <a:lnTo>
                    <a:pt x="6" y="187"/>
                  </a:lnTo>
                  <a:lnTo>
                    <a:pt x="1" y="189"/>
                  </a:lnTo>
                  <a:lnTo>
                    <a:pt x="0" y="190"/>
                  </a:lnTo>
                  <a:lnTo>
                    <a:pt x="0" y="219"/>
                  </a:lnTo>
                  <a:lnTo>
                    <a:pt x="1" y="218"/>
                  </a:lnTo>
                  <a:lnTo>
                    <a:pt x="4" y="217"/>
                  </a:lnTo>
                  <a:lnTo>
                    <a:pt x="9" y="214"/>
                  </a:lnTo>
                  <a:lnTo>
                    <a:pt x="16" y="210"/>
                  </a:lnTo>
                  <a:lnTo>
                    <a:pt x="26" y="205"/>
                  </a:lnTo>
                  <a:lnTo>
                    <a:pt x="38" y="198"/>
                  </a:lnTo>
                  <a:lnTo>
                    <a:pt x="52" y="192"/>
                  </a:lnTo>
                  <a:lnTo>
                    <a:pt x="70" y="184"/>
                  </a:lnTo>
                  <a:lnTo>
                    <a:pt x="91" y="176"/>
                  </a:lnTo>
                  <a:lnTo>
                    <a:pt x="116" y="167"/>
                  </a:lnTo>
                  <a:lnTo>
                    <a:pt x="144" y="157"/>
                  </a:lnTo>
                  <a:lnTo>
                    <a:pt x="175" y="146"/>
                  </a:lnTo>
                  <a:lnTo>
                    <a:pt x="211" y="135"/>
                  </a:lnTo>
                  <a:lnTo>
                    <a:pt x="251" y="124"/>
                  </a:lnTo>
                  <a:lnTo>
                    <a:pt x="294" y="112"/>
                  </a:lnTo>
                  <a:lnTo>
                    <a:pt x="343" y="99"/>
                  </a:lnTo>
                  <a:lnTo>
                    <a:pt x="397" y="86"/>
                  </a:lnTo>
                  <a:lnTo>
                    <a:pt x="449" y="75"/>
                  </a:lnTo>
                  <a:lnTo>
                    <a:pt x="498" y="65"/>
                  </a:lnTo>
                  <a:lnTo>
                    <a:pt x="543" y="56"/>
                  </a:lnTo>
                  <a:lnTo>
                    <a:pt x="585" y="49"/>
                  </a:lnTo>
                  <a:lnTo>
                    <a:pt x="624" y="43"/>
                  </a:lnTo>
                  <a:lnTo>
                    <a:pt x="660" y="38"/>
                  </a:lnTo>
                  <a:lnTo>
                    <a:pt x="692" y="34"/>
                  </a:lnTo>
                  <a:lnTo>
                    <a:pt x="720" y="31"/>
                  </a:lnTo>
                  <a:lnTo>
                    <a:pt x="746" y="28"/>
                  </a:lnTo>
                  <a:lnTo>
                    <a:pt x="767" y="27"/>
                  </a:lnTo>
                  <a:lnTo>
                    <a:pt x="785" y="25"/>
                  </a:lnTo>
                  <a:lnTo>
                    <a:pt x="799" y="25"/>
                  </a:lnTo>
                  <a:lnTo>
                    <a:pt x="809" y="24"/>
                  </a:lnTo>
                  <a:lnTo>
                    <a:pt x="815" y="24"/>
                  </a:lnTo>
                  <a:lnTo>
                    <a:pt x="817" y="24"/>
                  </a:lnTo>
                  <a:lnTo>
                    <a:pt x="817" y="9"/>
                  </a:lnTo>
                  <a:lnTo>
                    <a:pt x="817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6" name="Freeform 190"/>
            <p:cNvSpPr>
              <a:spLocks/>
            </p:cNvSpPr>
            <p:nvPr/>
          </p:nvSpPr>
          <p:spPr bwMode="auto">
            <a:xfrm>
              <a:off x="2542" y="2357"/>
              <a:ext cx="8" cy="2"/>
            </a:xfrm>
            <a:custGeom>
              <a:avLst/>
              <a:gdLst>
                <a:gd name="T0" fmla="*/ 0 w 76"/>
                <a:gd name="T1" fmla="*/ 0 h 26"/>
                <a:gd name="T2" fmla="*/ 0 w 76"/>
                <a:gd name="T3" fmla="*/ 0 h 26"/>
                <a:gd name="T4" fmla="*/ 0 w 76"/>
                <a:gd name="T5" fmla="*/ 0 h 26"/>
                <a:gd name="T6" fmla="*/ 0 w 76"/>
                <a:gd name="T7" fmla="*/ 0 h 26"/>
                <a:gd name="T8" fmla="*/ 0 w 76"/>
                <a:gd name="T9" fmla="*/ 0 h 2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6" h="26">
                  <a:moveTo>
                    <a:pt x="53" y="2"/>
                  </a:moveTo>
                  <a:lnTo>
                    <a:pt x="76" y="26"/>
                  </a:lnTo>
                  <a:lnTo>
                    <a:pt x="0" y="0"/>
                  </a:lnTo>
                  <a:lnTo>
                    <a:pt x="53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7" name="Freeform 191"/>
            <p:cNvSpPr>
              <a:spLocks/>
            </p:cNvSpPr>
            <p:nvPr/>
          </p:nvSpPr>
          <p:spPr bwMode="auto">
            <a:xfrm>
              <a:off x="2594" y="2406"/>
              <a:ext cx="9" cy="9"/>
            </a:xfrm>
            <a:custGeom>
              <a:avLst/>
              <a:gdLst>
                <a:gd name="T0" fmla="*/ 0 w 93"/>
                <a:gd name="T1" fmla="*/ 0 h 86"/>
                <a:gd name="T2" fmla="*/ 0 w 93"/>
                <a:gd name="T3" fmla="*/ 0 h 86"/>
                <a:gd name="T4" fmla="*/ 0 w 93"/>
                <a:gd name="T5" fmla="*/ 0 h 86"/>
                <a:gd name="T6" fmla="*/ 0 w 93"/>
                <a:gd name="T7" fmla="*/ 0 h 86"/>
                <a:gd name="T8" fmla="*/ 0 w 93"/>
                <a:gd name="T9" fmla="*/ 0 h 86"/>
                <a:gd name="T10" fmla="*/ 0 w 93"/>
                <a:gd name="T11" fmla="*/ 0 h 86"/>
                <a:gd name="T12" fmla="*/ 0 w 93"/>
                <a:gd name="T13" fmla="*/ 0 h 86"/>
                <a:gd name="T14" fmla="*/ 0 w 93"/>
                <a:gd name="T15" fmla="*/ 0 h 86"/>
                <a:gd name="T16" fmla="*/ 0 w 93"/>
                <a:gd name="T17" fmla="*/ 0 h 86"/>
                <a:gd name="T18" fmla="*/ 0 w 93"/>
                <a:gd name="T19" fmla="*/ 0 h 86"/>
                <a:gd name="T20" fmla="*/ 0 w 93"/>
                <a:gd name="T21" fmla="*/ 0 h 8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93" h="86">
                  <a:moveTo>
                    <a:pt x="89" y="9"/>
                  </a:moveTo>
                  <a:lnTo>
                    <a:pt x="93" y="86"/>
                  </a:lnTo>
                  <a:lnTo>
                    <a:pt x="27" y="77"/>
                  </a:lnTo>
                  <a:lnTo>
                    <a:pt x="73" y="65"/>
                  </a:lnTo>
                  <a:lnTo>
                    <a:pt x="23" y="50"/>
                  </a:lnTo>
                  <a:lnTo>
                    <a:pt x="73" y="42"/>
                  </a:lnTo>
                  <a:lnTo>
                    <a:pt x="0" y="24"/>
                  </a:lnTo>
                  <a:lnTo>
                    <a:pt x="68" y="19"/>
                  </a:lnTo>
                  <a:lnTo>
                    <a:pt x="5" y="0"/>
                  </a:lnTo>
                  <a:lnTo>
                    <a:pt x="89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8" name="Freeform 192"/>
            <p:cNvSpPr>
              <a:spLocks/>
            </p:cNvSpPr>
            <p:nvPr/>
          </p:nvSpPr>
          <p:spPr bwMode="auto">
            <a:xfrm>
              <a:off x="2387" y="2372"/>
              <a:ext cx="43" cy="76"/>
            </a:xfrm>
            <a:custGeom>
              <a:avLst/>
              <a:gdLst>
                <a:gd name="T0" fmla="*/ 0 w 429"/>
                <a:gd name="T1" fmla="*/ 0 h 764"/>
                <a:gd name="T2" fmla="*/ 0 w 429"/>
                <a:gd name="T3" fmla="*/ 0 h 764"/>
                <a:gd name="T4" fmla="*/ 0 w 429"/>
                <a:gd name="T5" fmla="*/ 0 h 764"/>
                <a:gd name="T6" fmla="*/ 0 w 429"/>
                <a:gd name="T7" fmla="*/ 0 h 764"/>
                <a:gd name="T8" fmla="*/ 0 w 429"/>
                <a:gd name="T9" fmla="*/ 0 h 764"/>
                <a:gd name="T10" fmla="*/ 0 w 429"/>
                <a:gd name="T11" fmla="*/ 0 h 764"/>
                <a:gd name="T12" fmla="*/ 0 w 429"/>
                <a:gd name="T13" fmla="*/ 0 h 764"/>
                <a:gd name="T14" fmla="*/ 0 w 429"/>
                <a:gd name="T15" fmla="*/ 0 h 764"/>
                <a:gd name="T16" fmla="*/ 0 w 429"/>
                <a:gd name="T17" fmla="*/ 0 h 764"/>
                <a:gd name="T18" fmla="*/ 0 w 429"/>
                <a:gd name="T19" fmla="*/ 0 h 764"/>
                <a:gd name="T20" fmla="*/ 0 w 429"/>
                <a:gd name="T21" fmla="*/ 0 h 764"/>
                <a:gd name="T22" fmla="*/ 0 w 429"/>
                <a:gd name="T23" fmla="*/ 0 h 764"/>
                <a:gd name="T24" fmla="*/ 0 w 429"/>
                <a:gd name="T25" fmla="*/ 0 h 764"/>
                <a:gd name="T26" fmla="*/ 0 w 429"/>
                <a:gd name="T27" fmla="*/ 0 h 764"/>
                <a:gd name="T28" fmla="*/ 0 w 429"/>
                <a:gd name="T29" fmla="*/ 0 h 764"/>
                <a:gd name="T30" fmla="*/ 0 w 429"/>
                <a:gd name="T31" fmla="*/ 0 h 764"/>
                <a:gd name="T32" fmla="*/ 0 w 429"/>
                <a:gd name="T33" fmla="*/ 0 h 764"/>
                <a:gd name="T34" fmla="*/ 0 w 429"/>
                <a:gd name="T35" fmla="*/ 0 h 764"/>
                <a:gd name="T36" fmla="*/ 0 w 429"/>
                <a:gd name="T37" fmla="*/ 0 h 764"/>
                <a:gd name="T38" fmla="*/ 0 w 429"/>
                <a:gd name="T39" fmla="*/ 0 h 764"/>
                <a:gd name="T40" fmla="*/ 0 w 429"/>
                <a:gd name="T41" fmla="*/ 0 h 764"/>
                <a:gd name="T42" fmla="*/ 0 w 429"/>
                <a:gd name="T43" fmla="*/ 0 h 764"/>
                <a:gd name="T44" fmla="*/ 0 w 429"/>
                <a:gd name="T45" fmla="*/ 0 h 764"/>
                <a:gd name="T46" fmla="*/ 0 w 429"/>
                <a:gd name="T47" fmla="*/ 0 h 764"/>
                <a:gd name="T48" fmla="*/ 0 w 429"/>
                <a:gd name="T49" fmla="*/ 0 h 764"/>
                <a:gd name="T50" fmla="*/ 0 w 429"/>
                <a:gd name="T51" fmla="*/ 0 h 764"/>
                <a:gd name="T52" fmla="*/ 0 w 429"/>
                <a:gd name="T53" fmla="*/ 0 h 764"/>
                <a:gd name="T54" fmla="*/ 0 w 429"/>
                <a:gd name="T55" fmla="*/ 0 h 764"/>
                <a:gd name="T56" fmla="*/ 0 w 429"/>
                <a:gd name="T57" fmla="*/ 0 h 764"/>
                <a:gd name="T58" fmla="*/ 0 w 429"/>
                <a:gd name="T59" fmla="*/ 0 h 764"/>
                <a:gd name="T60" fmla="*/ 0 w 429"/>
                <a:gd name="T61" fmla="*/ 0 h 764"/>
                <a:gd name="T62" fmla="*/ 0 w 429"/>
                <a:gd name="T63" fmla="*/ 0 h 764"/>
                <a:gd name="T64" fmla="*/ 0 w 429"/>
                <a:gd name="T65" fmla="*/ 0 h 764"/>
                <a:gd name="T66" fmla="*/ 0 w 429"/>
                <a:gd name="T67" fmla="*/ 0 h 764"/>
                <a:gd name="T68" fmla="*/ 0 w 429"/>
                <a:gd name="T69" fmla="*/ 0 h 764"/>
                <a:gd name="T70" fmla="*/ 0 w 429"/>
                <a:gd name="T71" fmla="*/ 0 h 764"/>
                <a:gd name="T72" fmla="*/ 0 w 429"/>
                <a:gd name="T73" fmla="*/ 0 h 764"/>
                <a:gd name="T74" fmla="*/ 0 w 429"/>
                <a:gd name="T75" fmla="*/ 0 h 764"/>
                <a:gd name="T76" fmla="*/ 0 w 429"/>
                <a:gd name="T77" fmla="*/ 0 h 764"/>
                <a:gd name="T78" fmla="*/ 0 w 429"/>
                <a:gd name="T79" fmla="*/ 0 h 764"/>
                <a:gd name="T80" fmla="*/ 0 w 429"/>
                <a:gd name="T81" fmla="*/ 0 h 764"/>
                <a:gd name="T82" fmla="*/ 0 w 429"/>
                <a:gd name="T83" fmla="*/ 0 h 764"/>
                <a:gd name="T84" fmla="*/ 0 w 429"/>
                <a:gd name="T85" fmla="*/ 0 h 764"/>
                <a:gd name="T86" fmla="*/ 0 w 429"/>
                <a:gd name="T87" fmla="*/ 0 h 764"/>
                <a:gd name="T88" fmla="*/ 0 w 429"/>
                <a:gd name="T89" fmla="*/ 0 h 764"/>
                <a:gd name="T90" fmla="*/ 0 w 429"/>
                <a:gd name="T91" fmla="*/ 0 h 764"/>
                <a:gd name="T92" fmla="*/ 0 w 429"/>
                <a:gd name="T93" fmla="*/ 0 h 764"/>
                <a:gd name="T94" fmla="*/ 0 w 429"/>
                <a:gd name="T95" fmla="*/ 0 h 764"/>
                <a:gd name="T96" fmla="*/ 0 w 429"/>
                <a:gd name="T97" fmla="*/ 0 h 764"/>
                <a:gd name="T98" fmla="*/ 0 w 429"/>
                <a:gd name="T99" fmla="*/ 0 h 764"/>
                <a:gd name="T100" fmla="*/ 0 w 429"/>
                <a:gd name="T101" fmla="*/ 0 h 764"/>
                <a:gd name="T102" fmla="*/ 0 w 429"/>
                <a:gd name="T103" fmla="*/ 0 h 764"/>
                <a:gd name="T104" fmla="*/ 0 w 429"/>
                <a:gd name="T105" fmla="*/ 0 h 764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429" h="764">
                  <a:moveTo>
                    <a:pt x="363" y="0"/>
                  </a:moveTo>
                  <a:lnTo>
                    <a:pt x="429" y="467"/>
                  </a:lnTo>
                  <a:lnTo>
                    <a:pt x="428" y="466"/>
                  </a:lnTo>
                  <a:lnTo>
                    <a:pt x="425" y="465"/>
                  </a:lnTo>
                  <a:lnTo>
                    <a:pt x="419" y="463"/>
                  </a:lnTo>
                  <a:lnTo>
                    <a:pt x="411" y="461"/>
                  </a:lnTo>
                  <a:lnTo>
                    <a:pt x="402" y="460"/>
                  </a:lnTo>
                  <a:lnTo>
                    <a:pt x="390" y="459"/>
                  </a:lnTo>
                  <a:lnTo>
                    <a:pt x="377" y="458"/>
                  </a:lnTo>
                  <a:lnTo>
                    <a:pt x="361" y="460"/>
                  </a:lnTo>
                  <a:lnTo>
                    <a:pt x="344" y="463"/>
                  </a:lnTo>
                  <a:lnTo>
                    <a:pt x="325" y="468"/>
                  </a:lnTo>
                  <a:lnTo>
                    <a:pt x="304" y="476"/>
                  </a:lnTo>
                  <a:lnTo>
                    <a:pt x="281" y="487"/>
                  </a:lnTo>
                  <a:lnTo>
                    <a:pt x="256" y="502"/>
                  </a:lnTo>
                  <a:lnTo>
                    <a:pt x="231" y="519"/>
                  </a:lnTo>
                  <a:lnTo>
                    <a:pt x="202" y="542"/>
                  </a:lnTo>
                  <a:lnTo>
                    <a:pt x="173" y="568"/>
                  </a:lnTo>
                  <a:lnTo>
                    <a:pt x="123" y="621"/>
                  </a:lnTo>
                  <a:lnTo>
                    <a:pt x="92" y="664"/>
                  </a:lnTo>
                  <a:lnTo>
                    <a:pt x="77" y="699"/>
                  </a:lnTo>
                  <a:lnTo>
                    <a:pt x="72" y="724"/>
                  </a:lnTo>
                  <a:lnTo>
                    <a:pt x="76" y="743"/>
                  </a:lnTo>
                  <a:lnTo>
                    <a:pt x="83" y="755"/>
                  </a:lnTo>
                  <a:lnTo>
                    <a:pt x="90" y="762"/>
                  </a:lnTo>
                  <a:lnTo>
                    <a:pt x="93" y="764"/>
                  </a:lnTo>
                  <a:lnTo>
                    <a:pt x="87" y="759"/>
                  </a:lnTo>
                  <a:lnTo>
                    <a:pt x="70" y="743"/>
                  </a:lnTo>
                  <a:lnTo>
                    <a:pt x="49" y="716"/>
                  </a:lnTo>
                  <a:lnTo>
                    <a:pt x="27" y="678"/>
                  </a:lnTo>
                  <a:lnTo>
                    <a:pt x="9" y="630"/>
                  </a:lnTo>
                  <a:lnTo>
                    <a:pt x="0" y="572"/>
                  </a:lnTo>
                  <a:lnTo>
                    <a:pt x="6" y="503"/>
                  </a:lnTo>
                  <a:lnTo>
                    <a:pt x="30" y="423"/>
                  </a:lnTo>
                  <a:lnTo>
                    <a:pt x="50" y="381"/>
                  </a:lnTo>
                  <a:lnTo>
                    <a:pt x="72" y="339"/>
                  </a:lnTo>
                  <a:lnTo>
                    <a:pt x="97" y="299"/>
                  </a:lnTo>
                  <a:lnTo>
                    <a:pt x="122" y="260"/>
                  </a:lnTo>
                  <a:lnTo>
                    <a:pt x="150" y="224"/>
                  </a:lnTo>
                  <a:lnTo>
                    <a:pt x="178" y="189"/>
                  </a:lnTo>
                  <a:lnTo>
                    <a:pt x="205" y="156"/>
                  </a:lnTo>
                  <a:lnTo>
                    <a:pt x="232" y="125"/>
                  </a:lnTo>
                  <a:lnTo>
                    <a:pt x="258" y="98"/>
                  </a:lnTo>
                  <a:lnTo>
                    <a:pt x="283" y="73"/>
                  </a:lnTo>
                  <a:lnTo>
                    <a:pt x="305" y="52"/>
                  </a:lnTo>
                  <a:lnTo>
                    <a:pt x="324" y="33"/>
                  </a:lnTo>
                  <a:lnTo>
                    <a:pt x="340" y="19"/>
                  </a:lnTo>
                  <a:lnTo>
                    <a:pt x="353" y="9"/>
                  </a:lnTo>
                  <a:lnTo>
                    <a:pt x="360" y="2"/>
                  </a:lnTo>
                  <a:lnTo>
                    <a:pt x="363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19" name="Freeform 193"/>
            <p:cNvSpPr>
              <a:spLocks/>
            </p:cNvSpPr>
            <p:nvPr/>
          </p:nvSpPr>
          <p:spPr bwMode="auto">
            <a:xfrm>
              <a:off x="2438" y="2406"/>
              <a:ext cx="73" cy="11"/>
            </a:xfrm>
            <a:custGeom>
              <a:avLst/>
              <a:gdLst>
                <a:gd name="T0" fmla="*/ 0 w 734"/>
                <a:gd name="T1" fmla="*/ 0 h 115"/>
                <a:gd name="T2" fmla="*/ 0 w 734"/>
                <a:gd name="T3" fmla="*/ 0 h 115"/>
                <a:gd name="T4" fmla="*/ 0 w 734"/>
                <a:gd name="T5" fmla="*/ 0 h 115"/>
                <a:gd name="T6" fmla="*/ 0 w 734"/>
                <a:gd name="T7" fmla="*/ 0 h 115"/>
                <a:gd name="T8" fmla="*/ 0 w 734"/>
                <a:gd name="T9" fmla="*/ 0 h 115"/>
                <a:gd name="T10" fmla="*/ 0 w 734"/>
                <a:gd name="T11" fmla="*/ 0 h 115"/>
                <a:gd name="T12" fmla="*/ 0 w 734"/>
                <a:gd name="T13" fmla="*/ 0 h 115"/>
                <a:gd name="T14" fmla="*/ 0 w 734"/>
                <a:gd name="T15" fmla="*/ 0 h 115"/>
                <a:gd name="T16" fmla="*/ 0 w 734"/>
                <a:gd name="T17" fmla="*/ 0 h 115"/>
                <a:gd name="T18" fmla="*/ 0 w 734"/>
                <a:gd name="T19" fmla="*/ 0 h 115"/>
                <a:gd name="T20" fmla="*/ 0 w 734"/>
                <a:gd name="T21" fmla="*/ 0 h 115"/>
                <a:gd name="T22" fmla="*/ 0 w 734"/>
                <a:gd name="T23" fmla="*/ 0 h 115"/>
                <a:gd name="T24" fmla="*/ 0 w 734"/>
                <a:gd name="T25" fmla="*/ 0 h 115"/>
                <a:gd name="T26" fmla="*/ 0 w 734"/>
                <a:gd name="T27" fmla="*/ 0 h 115"/>
                <a:gd name="T28" fmla="*/ 0 w 734"/>
                <a:gd name="T29" fmla="*/ 0 h 115"/>
                <a:gd name="T30" fmla="*/ 0 w 734"/>
                <a:gd name="T31" fmla="*/ 0 h 115"/>
                <a:gd name="T32" fmla="*/ 0 w 734"/>
                <a:gd name="T33" fmla="*/ 0 h 115"/>
                <a:gd name="T34" fmla="*/ 0 w 734"/>
                <a:gd name="T35" fmla="*/ 0 h 115"/>
                <a:gd name="T36" fmla="*/ 0 w 734"/>
                <a:gd name="T37" fmla="*/ 0 h 115"/>
                <a:gd name="T38" fmla="*/ 0 w 734"/>
                <a:gd name="T39" fmla="*/ 0 h 115"/>
                <a:gd name="T40" fmla="*/ 0 w 734"/>
                <a:gd name="T41" fmla="*/ 0 h 115"/>
                <a:gd name="T42" fmla="*/ 0 w 734"/>
                <a:gd name="T43" fmla="*/ 0 h 115"/>
                <a:gd name="T44" fmla="*/ 0 w 734"/>
                <a:gd name="T45" fmla="*/ 0 h 115"/>
                <a:gd name="T46" fmla="*/ 0 w 734"/>
                <a:gd name="T47" fmla="*/ 0 h 115"/>
                <a:gd name="T48" fmla="*/ 0 w 734"/>
                <a:gd name="T49" fmla="*/ 0 h 115"/>
                <a:gd name="T50" fmla="*/ 0 w 734"/>
                <a:gd name="T51" fmla="*/ 0 h 115"/>
                <a:gd name="T52" fmla="*/ 0 w 734"/>
                <a:gd name="T53" fmla="*/ 0 h 115"/>
                <a:gd name="T54" fmla="*/ 0 w 734"/>
                <a:gd name="T55" fmla="*/ 0 h 115"/>
                <a:gd name="T56" fmla="*/ 0 w 734"/>
                <a:gd name="T57" fmla="*/ 0 h 115"/>
                <a:gd name="T58" fmla="*/ 0 w 734"/>
                <a:gd name="T59" fmla="*/ 0 h 115"/>
                <a:gd name="T60" fmla="*/ 0 w 734"/>
                <a:gd name="T61" fmla="*/ 0 h 115"/>
                <a:gd name="T62" fmla="*/ 0 w 734"/>
                <a:gd name="T63" fmla="*/ 0 h 115"/>
                <a:gd name="T64" fmla="*/ 0 w 734"/>
                <a:gd name="T65" fmla="*/ 0 h 115"/>
                <a:gd name="T66" fmla="*/ 0 w 734"/>
                <a:gd name="T67" fmla="*/ 0 h 115"/>
                <a:gd name="T68" fmla="*/ 0 w 734"/>
                <a:gd name="T69" fmla="*/ 0 h 115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34" h="115">
                  <a:moveTo>
                    <a:pt x="9" y="115"/>
                  </a:moveTo>
                  <a:lnTo>
                    <a:pt x="11" y="114"/>
                  </a:lnTo>
                  <a:lnTo>
                    <a:pt x="18" y="113"/>
                  </a:lnTo>
                  <a:lnTo>
                    <a:pt x="29" y="109"/>
                  </a:lnTo>
                  <a:lnTo>
                    <a:pt x="43" y="106"/>
                  </a:lnTo>
                  <a:lnTo>
                    <a:pt x="61" y="102"/>
                  </a:lnTo>
                  <a:lnTo>
                    <a:pt x="82" y="97"/>
                  </a:lnTo>
                  <a:lnTo>
                    <a:pt x="106" y="92"/>
                  </a:lnTo>
                  <a:lnTo>
                    <a:pt x="133" y="87"/>
                  </a:lnTo>
                  <a:lnTo>
                    <a:pt x="162" y="81"/>
                  </a:lnTo>
                  <a:lnTo>
                    <a:pt x="192" y="76"/>
                  </a:lnTo>
                  <a:lnTo>
                    <a:pt x="224" y="70"/>
                  </a:lnTo>
                  <a:lnTo>
                    <a:pt x="256" y="63"/>
                  </a:lnTo>
                  <a:lnTo>
                    <a:pt x="290" y="58"/>
                  </a:lnTo>
                  <a:lnTo>
                    <a:pt x="324" y="53"/>
                  </a:lnTo>
                  <a:lnTo>
                    <a:pt x="358" y="48"/>
                  </a:lnTo>
                  <a:lnTo>
                    <a:pt x="392" y="44"/>
                  </a:lnTo>
                  <a:lnTo>
                    <a:pt x="426" y="41"/>
                  </a:lnTo>
                  <a:lnTo>
                    <a:pt x="459" y="38"/>
                  </a:lnTo>
                  <a:lnTo>
                    <a:pt x="491" y="35"/>
                  </a:lnTo>
                  <a:lnTo>
                    <a:pt x="522" y="33"/>
                  </a:lnTo>
                  <a:lnTo>
                    <a:pt x="552" y="31"/>
                  </a:lnTo>
                  <a:lnTo>
                    <a:pt x="580" y="30"/>
                  </a:lnTo>
                  <a:lnTo>
                    <a:pt x="606" y="28"/>
                  </a:lnTo>
                  <a:lnTo>
                    <a:pt x="630" y="27"/>
                  </a:lnTo>
                  <a:lnTo>
                    <a:pt x="653" y="27"/>
                  </a:lnTo>
                  <a:lnTo>
                    <a:pt x="674" y="26"/>
                  </a:lnTo>
                  <a:lnTo>
                    <a:pt x="690" y="26"/>
                  </a:lnTo>
                  <a:lnTo>
                    <a:pt x="706" y="25"/>
                  </a:lnTo>
                  <a:lnTo>
                    <a:pt x="718" y="25"/>
                  </a:lnTo>
                  <a:lnTo>
                    <a:pt x="726" y="25"/>
                  </a:lnTo>
                  <a:lnTo>
                    <a:pt x="731" y="25"/>
                  </a:lnTo>
                  <a:lnTo>
                    <a:pt x="734" y="25"/>
                  </a:lnTo>
                  <a:lnTo>
                    <a:pt x="727" y="1"/>
                  </a:lnTo>
                  <a:lnTo>
                    <a:pt x="726" y="1"/>
                  </a:lnTo>
                  <a:lnTo>
                    <a:pt x="721" y="1"/>
                  </a:lnTo>
                  <a:lnTo>
                    <a:pt x="714" y="0"/>
                  </a:lnTo>
                  <a:lnTo>
                    <a:pt x="704" y="0"/>
                  </a:lnTo>
                  <a:lnTo>
                    <a:pt x="691" y="0"/>
                  </a:lnTo>
                  <a:lnTo>
                    <a:pt x="675" y="0"/>
                  </a:lnTo>
                  <a:lnTo>
                    <a:pt x="657" y="0"/>
                  </a:lnTo>
                  <a:lnTo>
                    <a:pt x="636" y="0"/>
                  </a:lnTo>
                  <a:lnTo>
                    <a:pt x="612" y="1"/>
                  </a:lnTo>
                  <a:lnTo>
                    <a:pt x="585" y="2"/>
                  </a:lnTo>
                  <a:lnTo>
                    <a:pt x="556" y="4"/>
                  </a:lnTo>
                  <a:lnTo>
                    <a:pt x="525" y="6"/>
                  </a:lnTo>
                  <a:lnTo>
                    <a:pt x="491" y="8"/>
                  </a:lnTo>
                  <a:lnTo>
                    <a:pt x="454" y="11"/>
                  </a:lnTo>
                  <a:lnTo>
                    <a:pt x="416" y="15"/>
                  </a:lnTo>
                  <a:lnTo>
                    <a:pt x="373" y="21"/>
                  </a:lnTo>
                  <a:lnTo>
                    <a:pt x="331" y="27"/>
                  </a:lnTo>
                  <a:lnTo>
                    <a:pt x="291" y="32"/>
                  </a:lnTo>
                  <a:lnTo>
                    <a:pt x="254" y="38"/>
                  </a:lnTo>
                  <a:lnTo>
                    <a:pt x="218" y="44"/>
                  </a:lnTo>
                  <a:lnTo>
                    <a:pt x="186" y="49"/>
                  </a:lnTo>
                  <a:lnTo>
                    <a:pt x="155" y="55"/>
                  </a:lnTo>
                  <a:lnTo>
                    <a:pt x="126" y="60"/>
                  </a:lnTo>
                  <a:lnTo>
                    <a:pt x="101" y="65"/>
                  </a:lnTo>
                  <a:lnTo>
                    <a:pt x="79" y="71"/>
                  </a:lnTo>
                  <a:lnTo>
                    <a:pt x="58" y="75"/>
                  </a:lnTo>
                  <a:lnTo>
                    <a:pt x="41" y="79"/>
                  </a:lnTo>
                  <a:lnTo>
                    <a:pt x="27" y="82"/>
                  </a:lnTo>
                  <a:lnTo>
                    <a:pt x="15" y="84"/>
                  </a:lnTo>
                  <a:lnTo>
                    <a:pt x="7" y="86"/>
                  </a:lnTo>
                  <a:lnTo>
                    <a:pt x="2" y="88"/>
                  </a:lnTo>
                  <a:lnTo>
                    <a:pt x="0" y="88"/>
                  </a:lnTo>
                  <a:lnTo>
                    <a:pt x="9" y="115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0" name="Freeform 194"/>
            <p:cNvSpPr>
              <a:spLocks/>
            </p:cNvSpPr>
            <p:nvPr/>
          </p:nvSpPr>
          <p:spPr bwMode="auto">
            <a:xfrm>
              <a:off x="2518" y="2351"/>
              <a:ext cx="12" cy="8"/>
            </a:xfrm>
            <a:custGeom>
              <a:avLst/>
              <a:gdLst>
                <a:gd name="T0" fmla="*/ 0 w 124"/>
                <a:gd name="T1" fmla="*/ 0 h 77"/>
                <a:gd name="T2" fmla="*/ 0 w 124"/>
                <a:gd name="T3" fmla="*/ 0 h 77"/>
                <a:gd name="T4" fmla="*/ 0 w 124"/>
                <a:gd name="T5" fmla="*/ 0 h 77"/>
                <a:gd name="T6" fmla="*/ 0 w 124"/>
                <a:gd name="T7" fmla="*/ 0 h 77"/>
                <a:gd name="T8" fmla="*/ 0 w 124"/>
                <a:gd name="T9" fmla="*/ 0 h 77"/>
                <a:gd name="T10" fmla="*/ 0 w 124"/>
                <a:gd name="T11" fmla="*/ 0 h 77"/>
                <a:gd name="T12" fmla="*/ 0 w 124"/>
                <a:gd name="T13" fmla="*/ 0 h 77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24" h="77">
                  <a:moveTo>
                    <a:pt x="0" y="3"/>
                  </a:moveTo>
                  <a:lnTo>
                    <a:pt x="5" y="77"/>
                  </a:lnTo>
                  <a:lnTo>
                    <a:pt x="124" y="65"/>
                  </a:lnTo>
                  <a:lnTo>
                    <a:pt x="112" y="47"/>
                  </a:lnTo>
                  <a:lnTo>
                    <a:pt x="48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D800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1" name="Freeform 195"/>
            <p:cNvSpPr>
              <a:spLocks/>
            </p:cNvSpPr>
            <p:nvPr/>
          </p:nvSpPr>
          <p:spPr bwMode="auto">
            <a:xfrm>
              <a:off x="2521" y="2386"/>
              <a:ext cx="18" cy="4"/>
            </a:xfrm>
            <a:custGeom>
              <a:avLst/>
              <a:gdLst>
                <a:gd name="T0" fmla="*/ 0 w 175"/>
                <a:gd name="T1" fmla="*/ 0 h 38"/>
                <a:gd name="T2" fmla="*/ 0 w 175"/>
                <a:gd name="T3" fmla="*/ 0 h 38"/>
                <a:gd name="T4" fmla="*/ 0 w 175"/>
                <a:gd name="T5" fmla="*/ 0 h 38"/>
                <a:gd name="T6" fmla="*/ 0 w 175"/>
                <a:gd name="T7" fmla="*/ 0 h 38"/>
                <a:gd name="T8" fmla="*/ 0 w 175"/>
                <a:gd name="T9" fmla="*/ 0 h 38"/>
                <a:gd name="T10" fmla="*/ 0 w 175"/>
                <a:gd name="T11" fmla="*/ 0 h 38"/>
                <a:gd name="T12" fmla="*/ 0 w 175"/>
                <a:gd name="T13" fmla="*/ 0 h 38"/>
                <a:gd name="T14" fmla="*/ 0 w 175"/>
                <a:gd name="T15" fmla="*/ 0 h 38"/>
                <a:gd name="T16" fmla="*/ 0 w 175"/>
                <a:gd name="T17" fmla="*/ 0 h 38"/>
                <a:gd name="T18" fmla="*/ 0 w 175"/>
                <a:gd name="T19" fmla="*/ 0 h 38"/>
                <a:gd name="T20" fmla="*/ 0 w 175"/>
                <a:gd name="T21" fmla="*/ 0 h 38"/>
                <a:gd name="T22" fmla="*/ 0 w 175"/>
                <a:gd name="T23" fmla="*/ 0 h 38"/>
                <a:gd name="T24" fmla="*/ 0 w 175"/>
                <a:gd name="T25" fmla="*/ 0 h 38"/>
                <a:gd name="T26" fmla="*/ 0 w 175"/>
                <a:gd name="T27" fmla="*/ 0 h 38"/>
                <a:gd name="T28" fmla="*/ 0 w 175"/>
                <a:gd name="T29" fmla="*/ 0 h 38"/>
                <a:gd name="T30" fmla="*/ 0 w 175"/>
                <a:gd name="T31" fmla="*/ 0 h 38"/>
                <a:gd name="T32" fmla="*/ 0 w 175"/>
                <a:gd name="T33" fmla="*/ 0 h 38"/>
                <a:gd name="T34" fmla="*/ 0 w 175"/>
                <a:gd name="T35" fmla="*/ 0 h 38"/>
                <a:gd name="T36" fmla="*/ 0 w 175"/>
                <a:gd name="T37" fmla="*/ 0 h 38"/>
                <a:gd name="T38" fmla="*/ 0 w 175"/>
                <a:gd name="T39" fmla="*/ 0 h 38"/>
                <a:gd name="T40" fmla="*/ 0 w 175"/>
                <a:gd name="T41" fmla="*/ 0 h 38"/>
                <a:gd name="T42" fmla="*/ 0 w 175"/>
                <a:gd name="T43" fmla="*/ 0 h 38"/>
                <a:gd name="T44" fmla="*/ 0 w 175"/>
                <a:gd name="T45" fmla="*/ 0 h 38"/>
                <a:gd name="T46" fmla="*/ 0 w 175"/>
                <a:gd name="T47" fmla="*/ 0 h 38"/>
                <a:gd name="T48" fmla="*/ 0 w 175"/>
                <a:gd name="T49" fmla="*/ 0 h 38"/>
                <a:gd name="T50" fmla="*/ 0 w 175"/>
                <a:gd name="T51" fmla="*/ 0 h 38"/>
                <a:gd name="T52" fmla="*/ 0 w 175"/>
                <a:gd name="T53" fmla="*/ 0 h 38"/>
                <a:gd name="T54" fmla="*/ 0 w 175"/>
                <a:gd name="T55" fmla="*/ 0 h 38"/>
                <a:gd name="T56" fmla="*/ 0 w 175"/>
                <a:gd name="T57" fmla="*/ 0 h 38"/>
                <a:gd name="T58" fmla="*/ 0 w 175"/>
                <a:gd name="T59" fmla="*/ 0 h 38"/>
                <a:gd name="T60" fmla="*/ 0 w 175"/>
                <a:gd name="T61" fmla="*/ 0 h 38"/>
                <a:gd name="T62" fmla="*/ 0 w 175"/>
                <a:gd name="T63" fmla="*/ 0 h 38"/>
                <a:gd name="T64" fmla="*/ 0 w 175"/>
                <a:gd name="T65" fmla="*/ 0 h 38"/>
                <a:gd name="T66" fmla="*/ 0 w 175"/>
                <a:gd name="T67" fmla="*/ 0 h 38"/>
                <a:gd name="T68" fmla="*/ 0 w 175"/>
                <a:gd name="T69" fmla="*/ 0 h 38"/>
                <a:gd name="T70" fmla="*/ 0 w 175"/>
                <a:gd name="T71" fmla="*/ 0 h 38"/>
                <a:gd name="T72" fmla="*/ 0 w 175"/>
                <a:gd name="T73" fmla="*/ 0 h 38"/>
                <a:gd name="T74" fmla="*/ 0 w 175"/>
                <a:gd name="T75" fmla="*/ 0 h 38"/>
                <a:gd name="T76" fmla="*/ 0 w 175"/>
                <a:gd name="T77" fmla="*/ 0 h 3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75" h="38">
                  <a:moveTo>
                    <a:pt x="171" y="0"/>
                  </a:moveTo>
                  <a:lnTo>
                    <a:pt x="169" y="0"/>
                  </a:lnTo>
                  <a:lnTo>
                    <a:pt x="163" y="0"/>
                  </a:lnTo>
                  <a:lnTo>
                    <a:pt x="154" y="0"/>
                  </a:lnTo>
                  <a:lnTo>
                    <a:pt x="142" y="1"/>
                  </a:lnTo>
                  <a:lnTo>
                    <a:pt x="130" y="1"/>
                  </a:lnTo>
                  <a:lnTo>
                    <a:pt x="116" y="3"/>
                  </a:lnTo>
                  <a:lnTo>
                    <a:pt x="101" y="4"/>
                  </a:lnTo>
                  <a:lnTo>
                    <a:pt x="87" y="6"/>
                  </a:lnTo>
                  <a:lnTo>
                    <a:pt x="72" y="8"/>
                  </a:lnTo>
                  <a:lnTo>
                    <a:pt x="57" y="11"/>
                  </a:lnTo>
                  <a:lnTo>
                    <a:pt x="42" y="13"/>
                  </a:lnTo>
                  <a:lnTo>
                    <a:pt x="29" y="15"/>
                  </a:lnTo>
                  <a:lnTo>
                    <a:pt x="17" y="17"/>
                  </a:lnTo>
                  <a:lnTo>
                    <a:pt x="8" y="19"/>
                  </a:lnTo>
                  <a:lnTo>
                    <a:pt x="3" y="20"/>
                  </a:lnTo>
                  <a:lnTo>
                    <a:pt x="0" y="20"/>
                  </a:lnTo>
                  <a:lnTo>
                    <a:pt x="0" y="38"/>
                  </a:lnTo>
                  <a:lnTo>
                    <a:pt x="1" y="38"/>
                  </a:lnTo>
                  <a:lnTo>
                    <a:pt x="6" y="36"/>
                  </a:lnTo>
                  <a:lnTo>
                    <a:pt x="13" y="34"/>
                  </a:lnTo>
                  <a:lnTo>
                    <a:pt x="22" y="32"/>
                  </a:lnTo>
                  <a:lnTo>
                    <a:pt x="36" y="29"/>
                  </a:lnTo>
                  <a:lnTo>
                    <a:pt x="51" y="26"/>
                  </a:lnTo>
                  <a:lnTo>
                    <a:pt x="70" y="24"/>
                  </a:lnTo>
                  <a:lnTo>
                    <a:pt x="92" y="23"/>
                  </a:lnTo>
                  <a:lnTo>
                    <a:pt x="114" y="22"/>
                  </a:lnTo>
                  <a:lnTo>
                    <a:pt x="132" y="22"/>
                  </a:lnTo>
                  <a:lnTo>
                    <a:pt x="147" y="22"/>
                  </a:lnTo>
                  <a:lnTo>
                    <a:pt x="158" y="22"/>
                  </a:lnTo>
                  <a:lnTo>
                    <a:pt x="165" y="22"/>
                  </a:lnTo>
                  <a:lnTo>
                    <a:pt x="171" y="23"/>
                  </a:lnTo>
                  <a:lnTo>
                    <a:pt x="174" y="23"/>
                  </a:lnTo>
                  <a:lnTo>
                    <a:pt x="175" y="23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2" name="Freeform 196"/>
            <p:cNvSpPr>
              <a:spLocks/>
            </p:cNvSpPr>
            <p:nvPr/>
          </p:nvSpPr>
          <p:spPr bwMode="auto">
            <a:xfrm>
              <a:off x="2559" y="2378"/>
              <a:ext cx="8" cy="4"/>
            </a:xfrm>
            <a:custGeom>
              <a:avLst/>
              <a:gdLst>
                <a:gd name="T0" fmla="*/ 0 w 80"/>
                <a:gd name="T1" fmla="*/ 0 h 35"/>
                <a:gd name="T2" fmla="*/ 0 w 80"/>
                <a:gd name="T3" fmla="*/ 0 h 35"/>
                <a:gd name="T4" fmla="*/ 0 w 80"/>
                <a:gd name="T5" fmla="*/ 0 h 35"/>
                <a:gd name="T6" fmla="*/ 0 w 80"/>
                <a:gd name="T7" fmla="*/ 0 h 35"/>
                <a:gd name="T8" fmla="*/ 0 w 80"/>
                <a:gd name="T9" fmla="*/ 0 h 3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0" h="35">
                  <a:moveTo>
                    <a:pt x="0" y="0"/>
                  </a:moveTo>
                  <a:lnTo>
                    <a:pt x="80" y="35"/>
                  </a:lnTo>
                  <a:lnTo>
                    <a:pt x="51" y="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3" name="Freeform 197"/>
            <p:cNvSpPr>
              <a:spLocks/>
            </p:cNvSpPr>
            <p:nvPr/>
          </p:nvSpPr>
          <p:spPr bwMode="auto">
            <a:xfrm>
              <a:off x="2570" y="2379"/>
              <a:ext cx="13" cy="5"/>
            </a:xfrm>
            <a:custGeom>
              <a:avLst/>
              <a:gdLst>
                <a:gd name="T0" fmla="*/ 0 w 128"/>
                <a:gd name="T1" fmla="*/ 0 h 44"/>
                <a:gd name="T2" fmla="*/ 0 w 128"/>
                <a:gd name="T3" fmla="*/ 0 h 44"/>
                <a:gd name="T4" fmla="*/ 0 w 128"/>
                <a:gd name="T5" fmla="*/ 0 h 44"/>
                <a:gd name="T6" fmla="*/ 0 w 128"/>
                <a:gd name="T7" fmla="*/ 0 h 44"/>
                <a:gd name="T8" fmla="*/ 0 w 128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28" h="44">
                  <a:moveTo>
                    <a:pt x="0" y="0"/>
                  </a:moveTo>
                  <a:lnTo>
                    <a:pt x="128" y="44"/>
                  </a:lnTo>
                  <a:lnTo>
                    <a:pt x="99" y="2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4" name="Freeform 198"/>
            <p:cNvSpPr>
              <a:spLocks/>
            </p:cNvSpPr>
            <p:nvPr/>
          </p:nvSpPr>
          <p:spPr bwMode="auto">
            <a:xfrm>
              <a:off x="2564" y="2387"/>
              <a:ext cx="7" cy="3"/>
            </a:xfrm>
            <a:custGeom>
              <a:avLst/>
              <a:gdLst>
                <a:gd name="T0" fmla="*/ 0 w 67"/>
                <a:gd name="T1" fmla="*/ 0 h 32"/>
                <a:gd name="T2" fmla="*/ 0 w 67"/>
                <a:gd name="T3" fmla="*/ 0 h 32"/>
                <a:gd name="T4" fmla="*/ 0 w 67"/>
                <a:gd name="T5" fmla="*/ 0 h 32"/>
                <a:gd name="T6" fmla="*/ 0 w 67"/>
                <a:gd name="T7" fmla="*/ 0 h 32"/>
                <a:gd name="T8" fmla="*/ 0 w 67"/>
                <a:gd name="T9" fmla="*/ 0 h 32"/>
                <a:gd name="T10" fmla="*/ 0 w 67"/>
                <a:gd name="T11" fmla="*/ 0 h 3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7" h="32">
                  <a:moveTo>
                    <a:pt x="0" y="0"/>
                  </a:moveTo>
                  <a:lnTo>
                    <a:pt x="7" y="31"/>
                  </a:lnTo>
                  <a:lnTo>
                    <a:pt x="67" y="32"/>
                  </a:lnTo>
                  <a:lnTo>
                    <a:pt x="61" y="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5" name="Freeform 199"/>
            <p:cNvSpPr>
              <a:spLocks/>
            </p:cNvSpPr>
            <p:nvPr/>
          </p:nvSpPr>
          <p:spPr bwMode="auto">
            <a:xfrm>
              <a:off x="2565" y="2393"/>
              <a:ext cx="6" cy="4"/>
            </a:xfrm>
            <a:custGeom>
              <a:avLst/>
              <a:gdLst>
                <a:gd name="T0" fmla="*/ 0 w 64"/>
                <a:gd name="T1" fmla="*/ 0 h 39"/>
                <a:gd name="T2" fmla="*/ 0 w 64"/>
                <a:gd name="T3" fmla="*/ 0 h 39"/>
                <a:gd name="T4" fmla="*/ 0 w 64"/>
                <a:gd name="T5" fmla="*/ 0 h 39"/>
                <a:gd name="T6" fmla="*/ 0 w 64"/>
                <a:gd name="T7" fmla="*/ 0 h 39"/>
                <a:gd name="T8" fmla="*/ 0 w 64"/>
                <a:gd name="T9" fmla="*/ 0 h 39"/>
                <a:gd name="T10" fmla="*/ 0 w 64"/>
                <a:gd name="T11" fmla="*/ 0 h 3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4" h="39">
                  <a:moveTo>
                    <a:pt x="64" y="3"/>
                  </a:moveTo>
                  <a:lnTo>
                    <a:pt x="0" y="0"/>
                  </a:lnTo>
                  <a:lnTo>
                    <a:pt x="4" y="35"/>
                  </a:lnTo>
                  <a:lnTo>
                    <a:pt x="60" y="39"/>
                  </a:lnTo>
                  <a:lnTo>
                    <a:pt x="64" y="3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6" name="Freeform 200"/>
            <p:cNvSpPr>
              <a:spLocks/>
            </p:cNvSpPr>
            <p:nvPr/>
          </p:nvSpPr>
          <p:spPr bwMode="auto">
            <a:xfrm>
              <a:off x="2591" y="2390"/>
              <a:ext cx="5" cy="3"/>
            </a:xfrm>
            <a:custGeom>
              <a:avLst/>
              <a:gdLst>
                <a:gd name="T0" fmla="*/ 0 w 57"/>
                <a:gd name="T1" fmla="*/ 0 h 30"/>
                <a:gd name="T2" fmla="*/ 0 w 57"/>
                <a:gd name="T3" fmla="*/ 0 h 30"/>
                <a:gd name="T4" fmla="*/ 0 w 57"/>
                <a:gd name="T5" fmla="*/ 0 h 30"/>
                <a:gd name="T6" fmla="*/ 0 w 57"/>
                <a:gd name="T7" fmla="*/ 0 h 30"/>
                <a:gd name="T8" fmla="*/ 0 w 57"/>
                <a:gd name="T9" fmla="*/ 0 h 30"/>
                <a:gd name="T10" fmla="*/ 0 w 57"/>
                <a:gd name="T11" fmla="*/ 0 h 3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0">
                  <a:moveTo>
                    <a:pt x="0" y="0"/>
                  </a:moveTo>
                  <a:lnTo>
                    <a:pt x="6" y="30"/>
                  </a:lnTo>
                  <a:lnTo>
                    <a:pt x="50" y="30"/>
                  </a:lnTo>
                  <a:lnTo>
                    <a:pt x="57" y="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7" name="Freeform 201"/>
            <p:cNvSpPr>
              <a:spLocks/>
            </p:cNvSpPr>
            <p:nvPr/>
          </p:nvSpPr>
          <p:spPr bwMode="auto">
            <a:xfrm>
              <a:off x="2591" y="2396"/>
              <a:ext cx="5" cy="4"/>
            </a:xfrm>
            <a:custGeom>
              <a:avLst/>
              <a:gdLst>
                <a:gd name="T0" fmla="*/ 0 w 57"/>
                <a:gd name="T1" fmla="*/ 0 h 34"/>
                <a:gd name="T2" fmla="*/ 0 w 57"/>
                <a:gd name="T3" fmla="*/ 0 h 34"/>
                <a:gd name="T4" fmla="*/ 0 w 57"/>
                <a:gd name="T5" fmla="*/ 0 h 34"/>
                <a:gd name="T6" fmla="*/ 0 w 57"/>
                <a:gd name="T7" fmla="*/ 0 h 34"/>
                <a:gd name="T8" fmla="*/ 0 w 57"/>
                <a:gd name="T9" fmla="*/ 0 h 34"/>
                <a:gd name="T10" fmla="*/ 0 w 57"/>
                <a:gd name="T11" fmla="*/ 0 h 3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4">
                  <a:moveTo>
                    <a:pt x="0" y="0"/>
                  </a:moveTo>
                  <a:lnTo>
                    <a:pt x="0" y="30"/>
                  </a:lnTo>
                  <a:lnTo>
                    <a:pt x="54" y="34"/>
                  </a:lnTo>
                  <a:lnTo>
                    <a:pt x="5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8" name="Freeform 202"/>
            <p:cNvSpPr>
              <a:spLocks/>
            </p:cNvSpPr>
            <p:nvPr/>
          </p:nvSpPr>
          <p:spPr bwMode="auto">
            <a:xfrm>
              <a:off x="2423" y="2359"/>
              <a:ext cx="4" cy="5"/>
            </a:xfrm>
            <a:custGeom>
              <a:avLst/>
              <a:gdLst>
                <a:gd name="T0" fmla="*/ 0 w 32"/>
                <a:gd name="T1" fmla="*/ 0 h 44"/>
                <a:gd name="T2" fmla="*/ 0 w 32"/>
                <a:gd name="T3" fmla="*/ 0 h 44"/>
                <a:gd name="T4" fmla="*/ 0 w 32"/>
                <a:gd name="T5" fmla="*/ 0 h 44"/>
                <a:gd name="T6" fmla="*/ 0 w 32"/>
                <a:gd name="T7" fmla="*/ 0 h 44"/>
                <a:gd name="T8" fmla="*/ 0 w 32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4">
                  <a:moveTo>
                    <a:pt x="32" y="44"/>
                  </a:moveTo>
                  <a:lnTo>
                    <a:pt x="0" y="24"/>
                  </a:lnTo>
                  <a:lnTo>
                    <a:pt x="13" y="0"/>
                  </a:lnTo>
                  <a:lnTo>
                    <a:pt x="32" y="4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29" name="Freeform 203"/>
            <p:cNvSpPr>
              <a:spLocks/>
            </p:cNvSpPr>
            <p:nvPr/>
          </p:nvSpPr>
          <p:spPr bwMode="auto">
            <a:xfrm>
              <a:off x="2439" y="2352"/>
              <a:ext cx="4" cy="5"/>
            </a:xfrm>
            <a:custGeom>
              <a:avLst/>
              <a:gdLst>
                <a:gd name="T0" fmla="*/ 0 w 37"/>
                <a:gd name="T1" fmla="*/ 0 h 52"/>
                <a:gd name="T2" fmla="*/ 0 w 37"/>
                <a:gd name="T3" fmla="*/ 0 h 52"/>
                <a:gd name="T4" fmla="*/ 0 w 37"/>
                <a:gd name="T5" fmla="*/ 0 h 52"/>
                <a:gd name="T6" fmla="*/ 0 w 37"/>
                <a:gd name="T7" fmla="*/ 0 h 52"/>
                <a:gd name="T8" fmla="*/ 0 w 37"/>
                <a:gd name="T9" fmla="*/ 0 h 5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52">
                  <a:moveTo>
                    <a:pt x="22" y="52"/>
                  </a:moveTo>
                  <a:lnTo>
                    <a:pt x="0" y="21"/>
                  </a:lnTo>
                  <a:lnTo>
                    <a:pt x="37" y="0"/>
                  </a:lnTo>
                  <a:lnTo>
                    <a:pt x="22" y="52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0" name="Freeform 204"/>
            <p:cNvSpPr>
              <a:spLocks/>
            </p:cNvSpPr>
            <p:nvPr/>
          </p:nvSpPr>
          <p:spPr bwMode="auto">
            <a:xfrm>
              <a:off x="2453" y="2346"/>
              <a:ext cx="3" cy="5"/>
            </a:xfrm>
            <a:custGeom>
              <a:avLst/>
              <a:gdLst>
                <a:gd name="T0" fmla="*/ 0 w 32"/>
                <a:gd name="T1" fmla="*/ 0 h 49"/>
                <a:gd name="T2" fmla="*/ 0 w 32"/>
                <a:gd name="T3" fmla="*/ 0 h 49"/>
                <a:gd name="T4" fmla="*/ 0 w 32"/>
                <a:gd name="T5" fmla="*/ 0 h 49"/>
                <a:gd name="T6" fmla="*/ 0 w 32"/>
                <a:gd name="T7" fmla="*/ 0 h 49"/>
                <a:gd name="T8" fmla="*/ 0 w 32"/>
                <a:gd name="T9" fmla="*/ 0 h 4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9">
                  <a:moveTo>
                    <a:pt x="32" y="49"/>
                  </a:moveTo>
                  <a:lnTo>
                    <a:pt x="0" y="24"/>
                  </a:lnTo>
                  <a:lnTo>
                    <a:pt x="19" y="0"/>
                  </a:lnTo>
                  <a:lnTo>
                    <a:pt x="32" y="49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1" name="Freeform 205"/>
            <p:cNvSpPr>
              <a:spLocks/>
            </p:cNvSpPr>
            <p:nvPr/>
          </p:nvSpPr>
          <p:spPr bwMode="auto">
            <a:xfrm>
              <a:off x="2466" y="2344"/>
              <a:ext cx="5" cy="5"/>
            </a:xfrm>
            <a:custGeom>
              <a:avLst/>
              <a:gdLst>
                <a:gd name="T0" fmla="*/ 0 w 42"/>
                <a:gd name="T1" fmla="*/ 0 h 46"/>
                <a:gd name="T2" fmla="*/ 0 w 42"/>
                <a:gd name="T3" fmla="*/ 0 h 46"/>
                <a:gd name="T4" fmla="*/ 0 w 42"/>
                <a:gd name="T5" fmla="*/ 0 h 46"/>
                <a:gd name="T6" fmla="*/ 0 w 42"/>
                <a:gd name="T7" fmla="*/ 0 h 46"/>
                <a:gd name="T8" fmla="*/ 0 w 42"/>
                <a:gd name="T9" fmla="*/ 0 h 4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2" h="46">
                  <a:moveTo>
                    <a:pt x="0" y="46"/>
                  </a:moveTo>
                  <a:lnTo>
                    <a:pt x="30" y="0"/>
                  </a:lnTo>
                  <a:lnTo>
                    <a:pt x="42" y="14"/>
                  </a:lnTo>
                  <a:lnTo>
                    <a:pt x="0" y="46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2" name="Freeform 206"/>
            <p:cNvSpPr>
              <a:spLocks/>
            </p:cNvSpPr>
            <p:nvPr/>
          </p:nvSpPr>
          <p:spPr bwMode="auto">
            <a:xfrm>
              <a:off x="2481" y="2343"/>
              <a:ext cx="4" cy="4"/>
            </a:xfrm>
            <a:custGeom>
              <a:avLst/>
              <a:gdLst>
                <a:gd name="T0" fmla="*/ 0 w 37"/>
                <a:gd name="T1" fmla="*/ 0 h 41"/>
                <a:gd name="T2" fmla="*/ 0 w 37"/>
                <a:gd name="T3" fmla="*/ 0 h 41"/>
                <a:gd name="T4" fmla="*/ 0 w 37"/>
                <a:gd name="T5" fmla="*/ 0 h 41"/>
                <a:gd name="T6" fmla="*/ 0 w 37"/>
                <a:gd name="T7" fmla="*/ 0 h 41"/>
                <a:gd name="T8" fmla="*/ 0 w 37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41">
                  <a:moveTo>
                    <a:pt x="37" y="41"/>
                  </a:moveTo>
                  <a:lnTo>
                    <a:pt x="0" y="10"/>
                  </a:lnTo>
                  <a:lnTo>
                    <a:pt x="28" y="0"/>
                  </a:lnTo>
                  <a:lnTo>
                    <a:pt x="37" y="41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3" name="Freeform 207"/>
            <p:cNvSpPr>
              <a:spLocks/>
            </p:cNvSpPr>
            <p:nvPr/>
          </p:nvSpPr>
          <p:spPr bwMode="auto">
            <a:xfrm>
              <a:off x="2493" y="2341"/>
              <a:ext cx="4" cy="3"/>
            </a:xfrm>
            <a:custGeom>
              <a:avLst/>
              <a:gdLst>
                <a:gd name="T0" fmla="*/ 0 w 38"/>
                <a:gd name="T1" fmla="*/ 0 h 27"/>
                <a:gd name="T2" fmla="*/ 0 w 38"/>
                <a:gd name="T3" fmla="*/ 0 h 27"/>
                <a:gd name="T4" fmla="*/ 0 w 38"/>
                <a:gd name="T5" fmla="*/ 0 h 27"/>
                <a:gd name="T6" fmla="*/ 0 w 38"/>
                <a:gd name="T7" fmla="*/ 0 h 27"/>
                <a:gd name="T8" fmla="*/ 0 w 38"/>
                <a:gd name="T9" fmla="*/ 0 h 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8" h="27">
                  <a:moveTo>
                    <a:pt x="3" y="27"/>
                  </a:moveTo>
                  <a:lnTo>
                    <a:pt x="0" y="0"/>
                  </a:lnTo>
                  <a:lnTo>
                    <a:pt x="38" y="0"/>
                  </a:lnTo>
                  <a:lnTo>
                    <a:pt x="3" y="27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4" name="Freeform 208"/>
            <p:cNvSpPr>
              <a:spLocks/>
            </p:cNvSpPr>
            <p:nvPr/>
          </p:nvSpPr>
          <p:spPr bwMode="auto">
            <a:xfrm>
              <a:off x="2455" y="2363"/>
              <a:ext cx="32" cy="32"/>
            </a:xfrm>
            <a:custGeom>
              <a:avLst/>
              <a:gdLst>
                <a:gd name="T0" fmla="*/ 0 w 319"/>
                <a:gd name="T1" fmla="*/ 0 h 326"/>
                <a:gd name="T2" fmla="*/ 0 w 319"/>
                <a:gd name="T3" fmla="*/ 0 h 326"/>
                <a:gd name="T4" fmla="*/ 0 w 319"/>
                <a:gd name="T5" fmla="*/ 0 h 326"/>
                <a:gd name="T6" fmla="*/ 0 w 319"/>
                <a:gd name="T7" fmla="*/ 0 h 326"/>
                <a:gd name="T8" fmla="*/ 0 w 319"/>
                <a:gd name="T9" fmla="*/ 0 h 326"/>
                <a:gd name="T10" fmla="*/ 0 w 319"/>
                <a:gd name="T11" fmla="*/ 0 h 326"/>
                <a:gd name="T12" fmla="*/ 0 w 319"/>
                <a:gd name="T13" fmla="*/ 0 h 326"/>
                <a:gd name="T14" fmla="*/ 0 w 319"/>
                <a:gd name="T15" fmla="*/ 0 h 326"/>
                <a:gd name="T16" fmla="*/ 0 w 319"/>
                <a:gd name="T17" fmla="*/ 0 h 326"/>
                <a:gd name="T18" fmla="*/ 0 w 319"/>
                <a:gd name="T19" fmla="*/ 0 h 326"/>
                <a:gd name="T20" fmla="*/ 0 w 319"/>
                <a:gd name="T21" fmla="*/ 0 h 326"/>
                <a:gd name="T22" fmla="*/ 0 w 319"/>
                <a:gd name="T23" fmla="*/ 0 h 326"/>
                <a:gd name="T24" fmla="*/ 0 w 319"/>
                <a:gd name="T25" fmla="*/ 0 h 326"/>
                <a:gd name="T26" fmla="*/ 0 w 319"/>
                <a:gd name="T27" fmla="*/ 0 h 32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319" h="326">
                  <a:moveTo>
                    <a:pt x="200" y="0"/>
                  </a:moveTo>
                  <a:lnTo>
                    <a:pt x="82" y="25"/>
                  </a:lnTo>
                  <a:lnTo>
                    <a:pt x="99" y="129"/>
                  </a:lnTo>
                  <a:lnTo>
                    <a:pt x="0" y="157"/>
                  </a:lnTo>
                  <a:lnTo>
                    <a:pt x="19" y="259"/>
                  </a:lnTo>
                  <a:lnTo>
                    <a:pt x="105" y="233"/>
                  </a:lnTo>
                  <a:lnTo>
                    <a:pt x="123" y="326"/>
                  </a:lnTo>
                  <a:lnTo>
                    <a:pt x="231" y="306"/>
                  </a:lnTo>
                  <a:lnTo>
                    <a:pt x="212" y="212"/>
                  </a:lnTo>
                  <a:lnTo>
                    <a:pt x="319" y="187"/>
                  </a:lnTo>
                  <a:lnTo>
                    <a:pt x="304" y="85"/>
                  </a:lnTo>
                  <a:lnTo>
                    <a:pt x="209" y="99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5" name="Freeform 209"/>
            <p:cNvSpPr>
              <a:spLocks/>
            </p:cNvSpPr>
            <p:nvPr/>
          </p:nvSpPr>
          <p:spPr bwMode="auto">
            <a:xfrm>
              <a:off x="2481" y="2362"/>
              <a:ext cx="6" cy="4"/>
            </a:xfrm>
            <a:custGeom>
              <a:avLst/>
              <a:gdLst>
                <a:gd name="T0" fmla="*/ 0 w 59"/>
                <a:gd name="T1" fmla="*/ 0 h 40"/>
                <a:gd name="T2" fmla="*/ 0 w 59"/>
                <a:gd name="T3" fmla="*/ 0 h 40"/>
                <a:gd name="T4" fmla="*/ 0 w 59"/>
                <a:gd name="T5" fmla="*/ 0 h 40"/>
                <a:gd name="T6" fmla="*/ 0 w 59"/>
                <a:gd name="T7" fmla="*/ 0 h 40"/>
                <a:gd name="T8" fmla="*/ 0 w 59"/>
                <a:gd name="T9" fmla="*/ 0 h 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9" h="40">
                  <a:moveTo>
                    <a:pt x="0" y="40"/>
                  </a:moveTo>
                  <a:lnTo>
                    <a:pt x="37" y="0"/>
                  </a:lnTo>
                  <a:lnTo>
                    <a:pt x="59" y="11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6" name="Freeform 210"/>
            <p:cNvSpPr>
              <a:spLocks/>
            </p:cNvSpPr>
            <p:nvPr/>
          </p:nvSpPr>
          <p:spPr bwMode="auto">
            <a:xfrm>
              <a:off x="2483" y="2387"/>
              <a:ext cx="6" cy="4"/>
            </a:xfrm>
            <a:custGeom>
              <a:avLst/>
              <a:gdLst>
                <a:gd name="T0" fmla="*/ 0 w 60"/>
                <a:gd name="T1" fmla="*/ 0 h 41"/>
                <a:gd name="T2" fmla="*/ 0 w 60"/>
                <a:gd name="T3" fmla="*/ 0 h 41"/>
                <a:gd name="T4" fmla="*/ 0 w 60"/>
                <a:gd name="T5" fmla="*/ 0 h 41"/>
                <a:gd name="T6" fmla="*/ 0 w 60"/>
                <a:gd name="T7" fmla="*/ 0 h 41"/>
                <a:gd name="T8" fmla="*/ 0 w 60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0" h="41">
                  <a:moveTo>
                    <a:pt x="0" y="0"/>
                  </a:moveTo>
                  <a:lnTo>
                    <a:pt x="60" y="20"/>
                  </a:lnTo>
                  <a:lnTo>
                    <a:pt x="35" y="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7" name="Freeform 211"/>
            <p:cNvSpPr>
              <a:spLocks/>
            </p:cNvSpPr>
            <p:nvPr/>
          </p:nvSpPr>
          <p:spPr bwMode="auto">
            <a:xfrm>
              <a:off x="2458" y="2391"/>
              <a:ext cx="5" cy="5"/>
            </a:xfrm>
            <a:custGeom>
              <a:avLst/>
              <a:gdLst>
                <a:gd name="T0" fmla="*/ 0 w 47"/>
                <a:gd name="T1" fmla="*/ 0 h 50"/>
                <a:gd name="T2" fmla="*/ 0 w 47"/>
                <a:gd name="T3" fmla="*/ 0 h 50"/>
                <a:gd name="T4" fmla="*/ 0 w 47"/>
                <a:gd name="T5" fmla="*/ 0 h 50"/>
                <a:gd name="T6" fmla="*/ 0 w 47"/>
                <a:gd name="T7" fmla="*/ 0 h 50"/>
                <a:gd name="T8" fmla="*/ 0 w 47"/>
                <a:gd name="T9" fmla="*/ 0 h 5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7" h="50">
                  <a:moveTo>
                    <a:pt x="47" y="0"/>
                  </a:moveTo>
                  <a:lnTo>
                    <a:pt x="0" y="38"/>
                  </a:lnTo>
                  <a:lnTo>
                    <a:pt x="41" y="5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8" name="Freeform 212"/>
            <p:cNvSpPr>
              <a:spLocks/>
            </p:cNvSpPr>
            <p:nvPr/>
          </p:nvSpPr>
          <p:spPr bwMode="auto">
            <a:xfrm>
              <a:off x="2454" y="2371"/>
              <a:ext cx="7" cy="2"/>
            </a:xfrm>
            <a:custGeom>
              <a:avLst/>
              <a:gdLst>
                <a:gd name="T0" fmla="*/ 0 w 69"/>
                <a:gd name="T1" fmla="*/ 0 h 23"/>
                <a:gd name="T2" fmla="*/ 0 w 69"/>
                <a:gd name="T3" fmla="*/ 0 h 23"/>
                <a:gd name="T4" fmla="*/ 0 w 69"/>
                <a:gd name="T5" fmla="*/ 0 h 23"/>
                <a:gd name="T6" fmla="*/ 0 w 69"/>
                <a:gd name="T7" fmla="*/ 0 h 23"/>
                <a:gd name="T8" fmla="*/ 0 w 69"/>
                <a:gd name="T9" fmla="*/ 0 h 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9" h="23">
                  <a:moveTo>
                    <a:pt x="69" y="23"/>
                  </a:moveTo>
                  <a:lnTo>
                    <a:pt x="34" y="0"/>
                  </a:lnTo>
                  <a:lnTo>
                    <a:pt x="0" y="21"/>
                  </a:lnTo>
                  <a:lnTo>
                    <a:pt x="69" y="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839" name="Freeform 213"/>
            <p:cNvSpPr>
              <a:spLocks/>
            </p:cNvSpPr>
            <p:nvPr/>
          </p:nvSpPr>
          <p:spPr bwMode="auto">
            <a:xfrm>
              <a:off x="2457" y="2364"/>
              <a:ext cx="28" cy="30"/>
            </a:xfrm>
            <a:custGeom>
              <a:avLst/>
              <a:gdLst>
                <a:gd name="T0" fmla="*/ 0 w 285"/>
                <a:gd name="T1" fmla="*/ 0 h 297"/>
                <a:gd name="T2" fmla="*/ 0 w 285"/>
                <a:gd name="T3" fmla="*/ 0 h 297"/>
                <a:gd name="T4" fmla="*/ 0 w 285"/>
                <a:gd name="T5" fmla="*/ 0 h 297"/>
                <a:gd name="T6" fmla="*/ 0 w 285"/>
                <a:gd name="T7" fmla="*/ 0 h 297"/>
                <a:gd name="T8" fmla="*/ 0 w 285"/>
                <a:gd name="T9" fmla="*/ 0 h 297"/>
                <a:gd name="T10" fmla="*/ 0 w 285"/>
                <a:gd name="T11" fmla="*/ 0 h 297"/>
                <a:gd name="T12" fmla="*/ 0 w 285"/>
                <a:gd name="T13" fmla="*/ 0 h 297"/>
                <a:gd name="T14" fmla="*/ 0 w 285"/>
                <a:gd name="T15" fmla="*/ 0 h 297"/>
                <a:gd name="T16" fmla="*/ 0 w 285"/>
                <a:gd name="T17" fmla="*/ 0 h 297"/>
                <a:gd name="T18" fmla="*/ 0 w 285"/>
                <a:gd name="T19" fmla="*/ 0 h 297"/>
                <a:gd name="T20" fmla="*/ 0 w 285"/>
                <a:gd name="T21" fmla="*/ 0 h 297"/>
                <a:gd name="T22" fmla="*/ 0 w 285"/>
                <a:gd name="T23" fmla="*/ 0 h 297"/>
                <a:gd name="T24" fmla="*/ 0 w 285"/>
                <a:gd name="T25" fmla="*/ 0 h 297"/>
                <a:gd name="T26" fmla="*/ 0 w 285"/>
                <a:gd name="T27" fmla="*/ 0 h 297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285" h="297">
                  <a:moveTo>
                    <a:pt x="165" y="0"/>
                  </a:moveTo>
                  <a:lnTo>
                    <a:pt x="79" y="23"/>
                  </a:lnTo>
                  <a:lnTo>
                    <a:pt x="94" y="120"/>
                  </a:lnTo>
                  <a:lnTo>
                    <a:pt x="0" y="152"/>
                  </a:lnTo>
                  <a:lnTo>
                    <a:pt x="10" y="228"/>
                  </a:lnTo>
                  <a:lnTo>
                    <a:pt x="92" y="204"/>
                  </a:lnTo>
                  <a:lnTo>
                    <a:pt x="121" y="297"/>
                  </a:lnTo>
                  <a:lnTo>
                    <a:pt x="196" y="286"/>
                  </a:lnTo>
                  <a:lnTo>
                    <a:pt x="184" y="195"/>
                  </a:lnTo>
                  <a:lnTo>
                    <a:pt x="285" y="164"/>
                  </a:lnTo>
                  <a:lnTo>
                    <a:pt x="276" y="82"/>
                  </a:lnTo>
                  <a:lnTo>
                    <a:pt x="180" y="96"/>
                  </a:lnTo>
                  <a:lnTo>
                    <a:pt x="16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</p:grpSp>
      <p:sp>
        <p:nvSpPr>
          <p:cNvPr id="3" name="Line 1022">
            <a:extLst>
              <a:ext uri="{FF2B5EF4-FFF2-40B4-BE49-F238E27FC236}">
                <a16:creationId xmlns:a16="http://schemas.microsoft.com/office/drawing/2014/main" id="{3150D8B1-50B2-B7C3-DBA3-7B0FA1995E1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3592359" y="1623957"/>
            <a:ext cx="300569" cy="998973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>
              <a:latin typeface="+mn-ea"/>
              <a:ea typeface="+mn-ea"/>
            </a:endParaRPr>
          </a:p>
        </p:txBody>
      </p:sp>
      <p:grpSp>
        <p:nvGrpSpPr>
          <p:cNvPr id="4" name="Group 388">
            <a:extLst>
              <a:ext uri="{FF2B5EF4-FFF2-40B4-BE49-F238E27FC236}">
                <a16:creationId xmlns:a16="http://schemas.microsoft.com/office/drawing/2014/main" id="{87E687D4-D569-8FD1-B9B5-C35C7424A3DA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2990108" y="1887378"/>
            <a:ext cx="628650" cy="185738"/>
            <a:chOff x="3002" y="2437"/>
            <a:chExt cx="4645" cy="1523"/>
          </a:xfrm>
        </p:grpSpPr>
        <p:sp>
          <p:nvSpPr>
            <p:cNvPr id="5" name="Freeform 389">
              <a:extLst>
                <a:ext uri="{FF2B5EF4-FFF2-40B4-BE49-F238E27FC236}">
                  <a16:creationId xmlns:a16="http://schemas.microsoft.com/office/drawing/2014/main" id="{03DB8044-51BC-E634-8CE8-071E98F0FBD8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54" y="2515"/>
              <a:ext cx="4387" cy="1341"/>
            </a:xfrm>
            <a:custGeom>
              <a:avLst/>
              <a:gdLst>
                <a:gd name="T0" fmla="*/ 2147483647 w 2910"/>
                <a:gd name="T1" fmla="*/ 2147483647 h 868"/>
                <a:gd name="T2" fmla="*/ 2147483647 w 2910"/>
                <a:gd name="T3" fmla="*/ 2147483647 h 868"/>
                <a:gd name="T4" fmla="*/ 2147483647 w 2910"/>
                <a:gd name="T5" fmla="*/ 2147483647 h 868"/>
                <a:gd name="T6" fmla="*/ 2147483647 w 2910"/>
                <a:gd name="T7" fmla="*/ 2147483647 h 868"/>
                <a:gd name="T8" fmla="*/ 2147483647 w 2910"/>
                <a:gd name="T9" fmla="*/ 2147483647 h 868"/>
                <a:gd name="T10" fmla="*/ 2147483647 w 2910"/>
                <a:gd name="T11" fmla="*/ 2147483647 h 868"/>
                <a:gd name="T12" fmla="*/ 2147483647 w 2910"/>
                <a:gd name="T13" fmla="*/ 2147483647 h 868"/>
                <a:gd name="T14" fmla="*/ 2147483647 w 2910"/>
                <a:gd name="T15" fmla="*/ 2147483647 h 868"/>
                <a:gd name="T16" fmla="*/ 2147483647 w 2910"/>
                <a:gd name="T17" fmla="*/ 2147483647 h 868"/>
                <a:gd name="T18" fmla="*/ 2147483647 w 2910"/>
                <a:gd name="T19" fmla="*/ 2147483647 h 868"/>
                <a:gd name="T20" fmla="*/ 2147483647 w 2910"/>
                <a:gd name="T21" fmla="*/ 2147483647 h 868"/>
                <a:gd name="T22" fmla="*/ 2147483647 w 2910"/>
                <a:gd name="T23" fmla="*/ 387013658 h 868"/>
                <a:gd name="T24" fmla="*/ 2147483647 w 2910"/>
                <a:gd name="T25" fmla="*/ 0 h 868"/>
                <a:gd name="T26" fmla="*/ 2147483647 w 2910"/>
                <a:gd name="T27" fmla="*/ 1898855655 h 868"/>
                <a:gd name="T28" fmla="*/ 2147483647 w 2910"/>
                <a:gd name="T29" fmla="*/ 2147483647 h 868"/>
                <a:gd name="T30" fmla="*/ 2147483647 w 2910"/>
                <a:gd name="T31" fmla="*/ 2147483647 h 868"/>
                <a:gd name="T32" fmla="*/ 2147483647 w 2910"/>
                <a:gd name="T33" fmla="*/ 2147483647 h 868"/>
                <a:gd name="T34" fmla="*/ 2147483647 w 2910"/>
                <a:gd name="T35" fmla="*/ 2147483647 h 868"/>
                <a:gd name="T36" fmla="*/ 2147483647 w 2910"/>
                <a:gd name="T37" fmla="*/ 2147483647 h 868"/>
                <a:gd name="T38" fmla="*/ 2147483647 w 2910"/>
                <a:gd name="T39" fmla="*/ 2147483647 h 868"/>
                <a:gd name="T40" fmla="*/ 2147483647 w 2910"/>
                <a:gd name="T41" fmla="*/ 2147483647 h 868"/>
                <a:gd name="T42" fmla="*/ 2147483647 w 2910"/>
                <a:gd name="T43" fmla="*/ 2147483647 h 868"/>
                <a:gd name="T44" fmla="*/ 2147483647 w 2910"/>
                <a:gd name="T45" fmla="*/ 2147483647 h 868"/>
                <a:gd name="T46" fmla="*/ 2147483647 w 2910"/>
                <a:gd name="T47" fmla="*/ 2147483647 h 868"/>
                <a:gd name="T48" fmla="*/ 2147483647 w 2910"/>
                <a:gd name="T49" fmla="*/ 2147483647 h 868"/>
                <a:gd name="T50" fmla="*/ 1261094274 w 2910"/>
                <a:gd name="T51" fmla="*/ 2147483647 h 868"/>
                <a:gd name="T52" fmla="*/ 47443457 w 2910"/>
                <a:gd name="T53" fmla="*/ 2147483647 h 868"/>
                <a:gd name="T54" fmla="*/ 0 w 2910"/>
                <a:gd name="T55" fmla="*/ 2147483647 h 868"/>
                <a:gd name="T56" fmla="*/ 1533424783 w 2910"/>
                <a:gd name="T57" fmla="*/ 2147483647 h 868"/>
                <a:gd name="T58" fmla="*/ 2147483647 w 2910"/>
                <a:gd name="T59" fmla="*/ 2147483647 h 868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910" h="868">
                  <a:moveTo>
                    <a:pt x="152" y="544"/>
                  </a:moveTo>
                  <a:lnTo>
                    <a:pt x="198" y="439"/>
                  </a:lnTo>
                  <a:lnTo>
                    <a:pt x="272" y="403"/>
                  </a:lnTo>
                  <a:lnTo>
                    <a:pt x="296" y="368"/>
                  </a:lnTo>
                  <a:lnTo>
                    <a:pt x="427" y="322"/>
                  </a:lnTo>
                  <a:lnTo>
                    <a:pt x="580" y="296"/>
                  </a:lnTo>
                  <a:lnTo>
                    <a:pt x="634" y="192"/>
                  </a:lnTo>
                  <a:lnTo>
                    <a:pt x="679" y="176"/>
                  </a:lnTo>
                  <a:lnTo>
                    <a:pt x="1494" y="189"/>
                  </a:lnTo>
                  <a:lnTo>
                    <a:pt x="1738" y="345"/>
                  </a:lnTo>
                  <a:lnTo>
                    <a:pt x="2463" y="391"/>
                  </a:lnTo>
                  <a:lnTo>
                    <a:pt x="2689" y="5"/>
                  </a:lnTo>
                  <a:lnTo>
                    <a:pt x="2870" y="0"/>
                  </a:lnTo>
                  <a:lnTo>
                    <a:pt x="2910" y="25"/>
                  </a:lnTo>
                  <a:lnTo>
                    <a:pt x="2744" y="460"/>
                  </a:lnTo>
                  <a:lnTo>
                    <a:pt x="2785" y="480"/>
                  </a:lnTo>
                  <a:lnTo>
                    <a:pt x="2785" y="585"/>
                  </a:lnTo>
                  <a:lnTo>
                    <a:pt x="2744" y="628"/>
                  </a:lnTo>
                  <a:lnTo>
                    <a:pt x="1789" y="674"/>
                  </a:lnTo>
                  <a:lnTo>
                    <a:pt x="1699" y="715"/>
                  </a:lnTo>
                  <a:lnTo>
                    <a:pt x="1597" y="827"/>
                  </a:lnTo>
                  <a:lnTo>
                    <a:pt x="1017" y="868"/>
                  </a:lnTo>
                  <a:lnTo>
                    <a:pt x="546" y="868"/>
                  </a:lnTo>
                  <a:lnTo>
                    <a:pt x="488" y="838"/>
                  </a:lnTo>
                  <a:lnTo>
                    <a:pt x="298" y="813"/>
                  </a:lnTo>
                  <a:lnTo>
                    <a:pt x="61" y="740"/>
                  </a:lnTo>
                  <a:lnTo>
                    <a:pt x="2" y="690"/>
                  </a:lnTo>
                  <a:lnTo>
                    <a:pt x="0" y="659"/>
                  </a:lnTo>
                  <a:lnTo>
                    <a:pt x="74" y="588"/>
                  </a:lnTo>
                  <a:lnTo>
                    <a:pt x="152" y="54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6" name="Freeform 390">
              <a:extLst>
                <a:ext uri="{FF2B5EF4-FFF2-40B4-BE49-F238E27FC236}">
                  <a16:creationId xmlns:a16="http://schemas.microsoft.com/office/drawing/2014/main" id="{5AE5613E-823A-2E7D-36AA-E5A518355A4F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2515"/>
              <a:ext cx="4387" cy="1341"/>
            </a:xfrm>
            <a:custGeom>
              <a:avLst/>
              <a:gdLst>
                <a:gd name="T0" fmla="*/ 2147483647 w 2669"/>
                <a:gd name="T1" fmla="*/ 2147483647 h 829"/>
                <a:gd name="T2" fmla="*/ 2147483647 w 2669"/>
                <a:gd name="T3" fmla="*/ 2147483647 h 829"/>
                <a:gd name="T4" fmla="*/ 2147483647 w 2669"/>
                <a:gd name="T5" fmla="*/ 2147483647 h 829"/>
                <a:gd name="T6" fmla="*/ 2147483647 w 2669"/>
                <a:gd name="T7" fmla="*/ 2147483647 h 829"/>
                <a:gd name="T8" fmla="*/ 2147483647 w 2669"/>
                <a:gd name="T9" fmla="*/ 2147483647 h 829"/>
                <a:gd name="T10" fmla="*/ 2147483647 w 2669"/>
                <a:gd name="T11" fmla="*/ 2147483647 h 829"/>
                <a:gd name="T12" fmla="*/ 2147483647 w 2669"/>
                <a:gd name="T13" fmla="*/ 2147483647 h 829"/>
                <a:gd name="T14" fmla="*/ 2147483647 w 2669"/>
                <a:gd name="T15" fmla="*/ 2147483647 h 829"/>
                <a:gd name="T16" fmla="*/ 2147483647 w 2669"/>
                <a:gd name="T17" fmla="*/ 2147483647 h 829"/>
                <a:gd name="T18" fmla="*/ 2147483647 w 2669"/>
                <a:gd name="T19" fmla="*/ 2147483647 h 829"/>
                <a:gd name="T20" fmla="*/ 2147483647 w 2669"/>
                <a:gd name="T21" fmla="*/ 2147483647 h 829"/>
                <a:gd name="T22" fmla="*/ 2147483647 w 2669"/>
                <a:gd name="T23" fmla="*/ 2147483647 h 829"/>
                <a:gd name="T24" fmla="*/ 2147483647 w 2669"/>
                <a:gd name="T25" fmla="*/ 0 h 829"/>
                <a:gd name="T26" fmla="*/ 2147483647 w 2669"/>
                <a:gd name="T27" fmla="*/ 2147483647 h 829"/>
                <a:gd name="T28" fmla="*/ 2147483647 w 2669"/>
                <a:gd name="T29" fmla="*/ 2147483647 h 829"/>
                <a:gd name="T30" fmla="*/ 2147483647 w 2669"/>
                <a:gd name="T31" fmla="*/ 2147483647 h 829"/>
                <a:gd name="T32" fmla="*/ 2147483647 w 2669"/>
                <a:gd name="T33" fmla="*/ 2147483647 h 829"/>
                <a:gd name="T34" fmla="*/ 2147483647 w 2669"/>
                <a:gd name="T35" fmla="*/ 2147483647 h 829"/>
                <a:gd name="T36" fmla="*/ 2147483647 w 2669"/>
                <a:gd name="T37" fmla="*/ 2147483647 h 829"/>
                <a:gd name="T38" fmla="*/ 2147483647 w 2669"/>
                <a:gd name="T39" fmla="*/ 2147483647 h 829"/>
                <a:gd name="T40" fmla="*/ 2147483647 w 2669"/>
                <a:gd name="T41" fmla="*/ 2147483647 h 829"/>
                <a:gd name="T42" fmla="*/ 2147483647 w 2669"/>
                <a:gd name="T43" fmla="*/ 2147483647 h 829"/>
                <a:gd name="T44" fmla="*/ 2147483647 w 2669"/>
                <a:gd name="T45" fmla="*/ 2147483647 h 829"/>
                <a:gd name="T46" fmla="*/ 2147483647 w 2669"/>
                <a:gd name="T47" fmla="*/ 2147483647 h 829"/>
                <a:gd name="T48" fmla="*/ 2147483647 w 2669"/>
                <a:gd name="T49" fmla="*/ 2147483647 h 829"/>
                <a:gd name="T50" fmla="*/ 2147483647 w 2669"/>
                <a:gd name="T51" fmla="*/ 2147483647 h 829"/>
                <a:gd name="T52" fmla="*/ 1264319737 w 2669"/>
                <a:gd name="T53" fmla="*/ 2147483647 h 829"/>
                <a:gd name="T54" fmla="*/ 0 w 2669"/>
                <a:gd name="T55" fmla="*/ 2147483647 h 829"/>
                <a:gd name="T56" fmla="*/ 2147483647 w 2669"/>
                <a:gd name="T57" fmla="*/ 2147483647 h 829"/>
                <a:gd name="T58" fmla="*/ 2147483647 w 2669"/>
                <a:gd name="T59" fmla="*/ 2147483647 h 829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669" h="829">
                  <a:moveTo>
                    <a:pt x="139" y="519"/>
                  </a:moveTo>
                  <a:lnTo>
                    <a:pt x="181" y="419"/>
                  </a:lnTo>
                  <a:lnTo>
                    <a:pt x="249" y="385"/>
                  </a:lnTo>
                  <a:lnTo>
                    <a:pt x="271" y="351"/>
                  </a:lnTo>
                  <a:lnTo>
                    <a:pt x="391" y="307"/>
                  </a:lnTo>
                  <a:lnTo>
                    <a:pt x="532" y="283"/>
                  </a:lnTo>
                  <a:lnTo>
                    <a:pt x="581" y="183"/>
                  </a:lnTo>
                  <a:lnTo>
                    <a:pt x="623" y="168"/>
                  </a:lnTo>
                  <a:lnTo>
                    <a:pt x="1370" y="180"/>
                  </a:lnTo>
                  <a:lnTo>
                    <a:pt x="1594" y="329"/>
                  </a:lnTo>
                  <a:lnTo>
                    <a:pt x="2259" y="373"/>
                  </a:lnTo>
                  <a:lnTo>
                    <a:pt x="2466" y="5"/>
                  </a:lnTo>
                  <a:lnTo>
                    <a:pt x="2632" y="0"/>
                  </a:lnTo>
                  <a:lnTo>
                    <a:pt x="2669" y="24"/>
                  </a:lnTo>
                  <a:lnTo>
                    <a:pt x="2517" y="439"/>
                  </a:lnTo>
                  <a:lnTo>
                    <a:pt x="2554" y="458"/>
                  </a:lnTo>
                  <a:lnTo>
                    <a:pt x="2554" y="559"/>
                  </a:lnTo>
                  <a:lnTo>
                    <a:pt x="2517" y="600"/>
                  </a:lnTo>
                  <a:lnTo>
                    <a:pt x="1641" y="644"/>
                  </a:lnTo>
                  <a:lnTo>
                    <a:pt x="1558" y="683"/>
                  </a:lnTo>
                  <a:lnTo>
                    <a:pt x="1465" y="790"/>
                  </a:lnTo>
                  <a:lnTo>
                    <a:pt x="933" y="829"/>
                  </a:lnTo>
                  <a:lnTo>
                    <a:pt x="501" y="829"/>
                  </a:lnTo>
                  <a:lnTo>
                    <a:pt x="447" y="800"/>
                  </a:lnTo>
                  <a:lnTo>
                    <a:pt x="273" y="776"/>
                  </a:lnTo>
                  <a:lnTo>
                    <a:pt x="56" y="707"/>
                  </a:lnTo>
                  <a:lnTo>
                    <a:pt x="2" y="659"/>
                  </a:lnTo>
                  <a:lnTo>
                    <a:pt x="0" y="629"/>
                  </a:lnTo>
                  <a:lnTo>
                    <a:pt x="68" y="561"/>
                  </a:lnTo>
                  <a:lnTo>
                    <a:pt x="139" y="519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" name="Freeform 391">
              <a:extLst>
                <a:ext uri="{FF2B5EF4-FFF2-40B4-BE49-F238E27FC236}">
                  <a16:creationId xmlns:a16="http://schemas.microsoft.com/office/drawing/2014/main" id="{B619FAAF-3261-59E0-F074-AE0937D804C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43"/>
              <a:ext cx="2416" cy="312"/>
            </a:xfrm>
            <a:custGeom>
              <a:avLst/>
              <a:gdLst>
                <a:gd name="T0" fmla="*/ 699867222 w 1595"/>
                <a:gd name="T1" fmla="*/ 0 h 206"/>
                <a:gd name="T2" fmla="*/ 749555045 w 1595"/>
                <a:gd name="T3" fmla="*/ 2147483647 h 206"/>
                <a:gd name="T4" fmla="*/ 0 w 1595"/>
                <a:gd name="T5" fmla="*/ 2147483647 h 206"/>
                <a:gd name="T6" fmla="*/ 2147483647 w 1595"/>
                <a:gd name="T7" fmla="*/ 2147483647 h 206"/>
                <a:gd name="T8" fmla="*/ 2147483647 w 1595"/>
                <a:gd name="T9" fmla="*/ 2147483647 h 206"/>
                <a:gd name="T10" fmla="*/ 2147483647 w 1595"/>
                <a:gd name="T11" fmla="*/ 2147483647 h 206"/>
                <a:gd name="T12" fmla="*/ 2147483647 w 1595"/>
                <a:gd name="T13" fmla="*/ 2147483647 h 206"/>
                <a:gd name="T14" fmla="*/ 2147483647 w 1595"/>
                <a:gd name="T15" fmla="*/ 2147483647 h 206"/>
                <a:gd name="T16" fmla="*/ 2147483647 w 1595"/>
                <a:gd name="T17" fmla="*/ 1038230291 h 206"/>
                <a:gd name="T18" fmla="*/ 635190860 w 1595"/>
                <a:gd name="T19" fmla="*/ 0 h 206"/>
                <a:gd name="T20" fmla="*/ 635190860 w 1595"/>
                <a:gd name="T21" fmla="*/ 1038230291 h 206"/>
                <a:gd name="T22" fmla="*/ 699867222 w 1595"/>
                <a:gd name="T23" fmla="*/ 0 h 20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595" h="206">
                  <a:moveTo>
                    <a:pt x="33" y="0"/>
                  </a:moveTo>
                  <a:lnTo>
                    <a:pt x="35" y="41"/>
                  </a:lnTo>
                  <a:lnTo>
                    <a:pt x="0" y="101"/>
                  </a:lnTo>
                  <a:lnTo>
                    <a:pt x="150" y="135"/>
                  </a:lnTo>
                  <a:lnTo>
                    <a:pt x="334" y="161"/>
                  </a:lnTo>
                  <a:lnTo>
                    <a:pt x="411" y="206"/>
                  </a:lnTo>
                  <a:lnTo>
                    <a:pt x="954" y="199"/>
                  </a:lnTo>
                  <a:lnTo>
                    <a:pt x="1473" y="151"/>
                  </a:lnTo>
                  <a:lnTo>
                    <a:pt x="1595" y="10"/>
                  </a:lnTo>
                  <a:lnTo>
                    <a:pt x="30" y="0"/>
                  </a:lnTo>
                  <a:lnTo>
                    <a:pt x="30" y="10"/>
                  </a:lnTo>
                  <a:lnTo>
                    <a:pt x="33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" name="Freeform 392">
              <a:extLst>
                <a:ext uri="{FF2B5EF4-FFF2-40B4-BE49-F238E27FC236}">
                  <a16:creationId xmlns:a16="http://schemas.microsoft.com/office/drawing/2014/main" id="{C6847F23-9E3D-74C4-7676-FD85F29337F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43"/>
              <a:ext cx="2416" cy="312"/>
            </a:xfrm>
            <a:custGeom>
              <a:avLst/>
              <a:gdLst>
                <a:gd name="T0" fmla="*/ 699867222 w 1595"/>
                <a:gd name="T1" fmla="*/ 0 h 206"/>
                <a:gd name="T2" fmla="*/ 749555045 w 1595"/>
                <a:gd name="T3" fmla="*/ 2147483647 h 206"/>
                <a:gd name="T4" fmla="*/ 0 w 1595"/>
                <a:gd name="T5" fmla="*/ 2147483647 h 206"/>
                <a:gd name="T6" fmla="*/ 2147483647 w 1595"/>
                <a:gd name="T7" fmla="*/ 2147483647 h 206"/>
                <a:gd name="T8" fmla="*/ 2147483647 w 1595"/>
                <a:gd name="T9" fmla="*/ 2147483647 h 206"/>
                <a:gd name="T10" fmla="*/ 2147483647 w 1595"/>
                <a:gd name="T11" fmla="*/ 2147483647 h 206"/>
                <a:gd name="T12" fmla="*/ 2147483647 w 1595"/>
                <a:gd name="T13" fmla="*/ 2147483647 h 206"/>
                <a:gd name="T14" fmla="*/ 2147483647 w 1595"/>
                <a:gd name="T15" fmla="*/ 2147483647 h 206"/>
                <a:gd name="T16" fmla="*/ 2147483647 w 1595"/>
                <a:gd name="T17" fmla="*/ 1038230291 h 206"/>
                <a:gd name="T18" fmla="*/ 635190860 w 1595"/>
                <a:gd name="T19" fmla="*/ 0 h 206"/>
                <a:gd name="T20" fmla="*/ 635190860 w 1595"/>
                <a:gd name="T21" fmla="*/ 1038230291 h 20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595" h="206">
                  <a:moveTo>
                    <a:pt x="33" y="0"/>
                  </a:moveTo>
                  <a:lnTo>
                    <a:pt x="35" y="41"/>
                  </a:lnTo>
                  <a:lnTo>
                    <a:pt x="0" y="101"/>
                  </a:lnTo>
                  <a:lnTo>
                    <a:pt x="150" y="135"/>
                  </a:lnTo>
                  <a:lnTo>
                    <a:pt x="334" y="161"/>
                  </a:lnTo>
                  <a:lnTo>
                    <a:pt x="411" y="206"/>
                  </a:lnTo>
                  <a:lnTo>
                    <a:pt x="954" y="199"/>
                  </a:lnTo>
                  <a:lnTo>
                    <a:pt x="1473" y="151"/>
                  </a:lnTo>
                  <a:lnTo>
                    <a:pt x="1595" y="10"/>
                  </a:lnTo>
                  <a:lnTo>
                    <a:pt x="30" y="0"/>
                  </a:lnTo>
                  <a:lnTo>
                    <a:pt x="30" y="10"/>
                  </a:lnTo>
                </a:path>
              </a:pathLst>
            </a:custGeom>
            <a:solidFill>
              <a:srgbClr val="FFFFFF"/>
            </a:solidFill>
            <a:ln w="7938">
              <a:solidFill>
                <a:srgbClr val="80808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" name="Freeform 393">
              <a:extLst>
                <a:ext uri="{FF2B5EF4-FFF2-40B4-BE49-F238E27FC236}">
                  <a16:creationId xmlns:a16="http://schemas.microsoft.com/office/drawing/2014/main" id="{6DA60067-1A1A-D1C8-A5D7-01356769C325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3387"/>
              <a:ext cx="258" cy="312"/>
            </a:xfrm>
            <a:custGeom>
              <a:avLst/>
              <a:gdLst>
                <a:gd name="T0" fmla="*/ 2147483647 w 176"/>
                <a:gd name="T1" fmla="*/ 0 h 196"/>
                <a:gd name="T2" fmla="*/ 2147483647 w 176"/>
                <a:gd name="T3" fmla="*/ 2147483647 h 196"/>
                <a:gd name="T4" fmla="*/ 2147483647 w 176"/>
                <a:gd name="T5" fmla="*/ 2147483647 h 196"/>
                <a:gd name="T6" fmla="*/ 2147483647 w 176"/>
                <a:gd name="T7" fmla="*/ 2147483647 h 196"/>
                <a:gd name="T8" fmla="*/ 923499185 w 176"/>
                <a:gd name="T9" fmla="*/ 2147483647 h 196"/>
                <a:gd name="T10" fmla="*/ 0 w 176"/>
                <a:gd name="T11" fmla="*/ 2147483647 h 196"/>
                <a:gd name="T12" fmla="*/ 716242036 w 176"/>
                <a:gd name="T13" fmla="*/ 2147483647 h 196"/>
                <a:gd name="T14" fmla="*/ 2147483647 w 176"/>
                <a:gd name="T15" fmla="*/ 0 h 196"/>
                <a:gd name="T16" fmla="*/ 2147483647 w 176"/>
                <a:gd name="T17" fmla="*/ 0 h 19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76" h="196">
                  <a:moveTo>
                    <a:pt x="152" y="0"/>
                  </a:moveTo>
                  <a:lnTo>
                    <a:pt x="176" y="67"/>
                  </a:lnTo>
                  <a:lnTo>
                    <a:pt x="163" y="143"/>
                  </a:lnTo>
                  <a:lnTo>
                    <a:pt x="135" y="196"/>
                  </a:lnTo>
                  <a:lnTo>
                    <a:pt x="48" y="159"/>
                  </a:lnTo>
                  <a:lnTo>
                    <a:pt x="0" y="107"/>
                  </a:lnTo>
                  <a:lnTo>
                    <a:pt x="37" y="56"/>
                  </a:lnTo>
                  <a:lnTo>
                    <a:pt x="115" y="0"/>
                  </a:lnTo>
                  <a:lnTo>
                    <a:pt x="15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" name="Freeform 394">
              <a:extLst>
                <a:ext uri="{FF2B5EF4-FFF2-40B4-BE49-F238E27FC236}">
                  <a16:creationId xmlns:a16="http://schemas.microsoft.com/office/drawing/2014/main" id="{A23E6BC9-3AA9-02B3-2080-97ABCAA28763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3387"/>
              <a:ext cx="258" cy="312"/>
            </a:xfrm>
            <a:custGeom>
              <a:avLst/>
              <a:gdLst>
                <a:gd name="T0" fmla="*/ 2147483647 w 161"/>
                <a:gd name="T1" fmla="*/ 0 h 188"/>
                <a:gd name="T2" fmla="*/ 2147483647 w 161"/>
                <a:gd name="T3" fmla="*/ 2147483647 h 188"/>
                <a:gd name="T4" fmla="*/ 2147483647 w 161"/>
                <a:gd name="T5" fmla="*/ 2147483647 h 188"/>
                <a:gd name="T6" fmla="*/ 2147483647 w 161"/>
                <a:gd name="T7" fmla="*/ 2147483647 h 188"/>
                <a:gd name="T8" fmla="*/ 2147483647 w 161"/>
                <a:gd name="T9" fmla="*/ 2147483647 h 188"/>
                <a:gd name="T10" fmla="*/ 0 w 161"/>
                <a:gd name="T11" fmla="*/ 2147483647 h 188"/>
                <a:gd name="T12" fmla="*/ 2147483647 w 161"/>
                <a:gd name="T13" fmla="*/ 2147483647 h 188"/>
                <a:gd name="T14" fmla="*/ 2147483647 w 161"/>
                <a:gd name="T15" fmla="*/ 0 h 188"/>
                <a:gd name="T16" fmla="*/ 2147483647 w 161"/>
                <a:gd name="T17" fmla="*/ 0 h 18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61" h="188">
                  <a:moveTo>
                    <a:pt x="139" y="0"/>
                  </a:moveTo>
                  <a:lnTo>
                    <a:pt x="161" y="64"/>
                  </a:lnTo>
                  <a:lnTo>
                    <a:pt x="149" y="137"/>
                  </a:lnTo>
                  <a:lnTo>
                    <a:pt x="124" y="188"/>
                  </a:lnTo>
                  <a:lnTo>
                    <a:pt x="44" y="152"/>
                  </a:lnTo>
                  <a:lnTo>
                    <a:pt x="0" y="103"/>
                  </a:lnTo>
                  <a:lnTo>
                    <a:pt x="34" y="54"/>
                  </a:lnTo>
                  <a:lnTo>
                    <a:pt x="105" y="0"/>
                  </a:lnTo>
                  <a:lnTo>
                    <a:pt x="139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" name="Freeform 395">
              <a:extLst>
                <a:ext uri="{FF2B5EF4-FFF2-40B4-BE49-F238E27FC236}">
                  <a16:creationId xmlns:a16="http://schemas.microsoft.com/office/drawing/2014/main" id="{D499CCC6-B20F-9E93-7C7D-DACE479FC36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401" y="3140"/>
              <a:ext cx="235" cy="247"/>
            </a:xfrm>
            <a:custGeom>
              <a:avLst/>
              <a:gdLst>
                <a:gd name="T0" fmla="*/ 2147483647 w 151"/>
                <a:gd name="T1" fmla="*/ 0 h 156"/>
                <a:gd name="T2" fmla="*/ 0 w 151"/>
                <a:gd name="T3" fmla="*/ 2147483647 h 156"/>
                <a:gd name="T4" fmla="*/ 2147483647 w 151"/>
                <a:gd name="T5" fmla="*/ 2147483647 h 156"/>
                <a:gd name="T6" fmla="*/ 2147483647 w 151"/>
                <a:gd name="T7" fmla="*/ 605745362 h 156"/>
                <a:gd name="T8" fmla="*/ 2147483647 w 151"/>
                <a:gd name="T9" fmla="*/ 0 h 1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1" h="156">
                  <a:moveTo>
                    <a:pt x="118" y="0"/>
                  </a:moveTo>
                  <a:lnTo>
                    <a:pt x="0" y="151"/>
                  </a:lnTo>
                  <a:lnTo>
                    <a:pt x="151" y="156"/>
                  </a:lnTo>
                  <a:lnTo>
                    <a:pt x="133" y="11"/>
                  </a:lnTo>
                  <a:lnTo>
                    <a:pt x="118" y="0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3" name="Freeform 396">
              <a:extLst>
                <a:ext uri="{FF2B5EF4-FFF2-40B4-BE49-F238E27FC236}">
                  <a16:creationId xmlns:a16="http://schemas.microsoft.com/office/drawing/2014/main" id="{E7F55017-BE49-A052-C674-39309B89C03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401" y="3140"/>
              <a:ext cx="235" cy="247"/>
            </a:xfrm>
            <a:custGeom>
              <a:avLst/>
              <a:gdLst>
                <a:gd name="T0" fmla="*/ 2147483647 w 139"/>
                <a:gd name="T1" fmla="*/ 0 h 149"/>
                <a:gd name="T2" fmla="*/ 0 w 139"/>
                <a:gd name="T3" fmla="*/ 2147483647 h 149"/>
                <a:gd name="T4" fmla="*/ 2147483647 w 139"/>
                <a:gd name="T5" fmla="*/ 2147483647 h 149"/>
                <a:gd name="T6" fmla="*/ 2147483647 w 139"/>
                <a:gd name="T7" fmla="*/ 2147483647 h 149"/>
                <a:gd name="T8" fmla="*/ 2147483647 w 139"/>
                <a:gd name="T9" fmla="*/ 0 h 14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39" h="149">
                  <a:moveTo>
                    <a:pt x="108" y="0"/>
                  </a:moveTo>
                  <a:lnTo>
                    <a:pt x="0" y="144"/>
                  </a:lnTo>
                  <a:lnTo>
                    <a:pt x="139" y="149"/>
                  </a:lnTo>
                  <a:lnTo>
                    <a:pt x="122" y="10"/>
                  </a:lnTo>
                  <a:lnTo>
                    <a:pt x="108" y="0"/>
                  </a:lnTo>
                </a:path>
              </a:pathLst>
            </a:custGeom>
            <a:noFill/>
            <a:ln w="7938">
              <a:solidFill>
                <a:srgbClr val="00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4" name="Freeform 397">
              <a:extLst>
                <a:ext uri="{FF2B5EF4-FFF2-40B4-BE49-F238E27FC236}">
                  <a16:creationId xmlns:a16="http://schemas.microsoft.com/office/drawing/2014/main" id="{1E42E101-BE2F-01BC-6A28-335521BE15C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6861" y="2437"/>
              <a:ext cx="786" cy="859"/>
            </a:xfrm>
            <a:custGeom>
              <a:avLst/>
              <a:gdLst>
                <a:gd name="T0" fmla="*/ 2147483647 w 481"/>
                <a:gd name="T1" fmla="*/ 0 h 529"/>
                <a:gd name="T2" fmla="*/ 2147483647 w 481"/>
                <a:gd name="T3" fmla="*/ 2147483647 h 529"/>
                <a:gd name="T4" fmla="*/ 2147483647 w 481"/>
                <a:gd name="T5" fmla="*/ 2147483647 h 529"/>
                <a:gd name="T6" fmla="*/ 2147483647 w 481"/>
                <a:gd name="T7" fmla="*/ 2147483647 h 529"/>
                <a:gd name="T8" fmla="*/ 2147483647 w 481"/>
                <a:gd name="T9" fmla="*/ 2147483647 h 529"/>
                <a:gd name="T10" fmla="*/ 0 w 481"/>
                <a:gd name="T11" fmla="*/ 2147483647 h 529"/>
                <a:gd name="T12" fmla="*/ 2147483647 w 481"/>
                <a:gd name="T13" fmla="*/ 0 h 52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81" h="529">
                  <a:moveTo>
                    <a:pt x="26" y="0"/>
                  </a:moveTo>
                  <a:lnTo>
                    <a:pt x="276" y="234"/>
                  </a:lnTo>
                  <a:lnTo>
                    <a:pt x="481" y="510"/>
                  </a:lnTo>
                  <a:lnTo>
                    <a:pt x="454" y="529"/>
                  </a:lnTo>
                  <a:lnTo>
                    <a:pt x="215" y="273"/>
                  </a:lnTo>
                  <a:lnTo>
                    <a:pt x="0" y="17"/>
                  </a:lnTo>
                  <a:lnTo>
                    <a:pt x="26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" name="Freeform 398">
              <a:extLst>
                <a:ext uri="{FF2B5EF4-FFF2-40B4-BE49-F238E27FC236}">
                  <a16:creationId xmlns:a16="http://schemas.microsoft.com/office/drawing/2014/main" id="{E8F8B793-6F90-81A7-4943-CC759FC307DF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74" y="2788"/>
              <a:ext cx="2710" cy="430"/>
            </a:xfrm>
            <a:custGeom>
              <a:avLst/>
              <a:gdLst>
                <a:gd name="T0" fmla="*/ 2147483647 w 1791"/>
                <a:gd name="T1" fmla="*/ 2147483647 h 279"/>
                <a:gd name="T2" fmla="*/ 2147483647 w 1791"/>
                <a:gd name="T3" fmla="*/ 2147483647 h 279"/>
                <a:gd name="T4" fmla="*/ 0 w 1791"/>
                <a:gd name="T5" fmla="*/ 0 h 279"/>
                <a:gd name="T6" fmla="*/ 0 60000 65536"/>
                <a:gd name="T7" fmla="*/ 0 60000 65536"/>
                <a:gd name="T8" fmla="*/ 0 60000 65536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0" t="0" r="r" b="b"/>
              <a:pathLst>
                <a:path w="1791" h="279">
                  <a:moveTo>
                    <a:pt x="1791" y="279"/>
                  </a:moveTo>
                  <a:lnTo>
                    <a:pt x="128" y="210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" name="Line 399">
              <a:extLst>
                <a:ext uri="{FF2B5EF4-FFF2-40B4-BE49-F238E27FC236}">
                  <a16:creationId xmlns:a16="http://schemas.microsoft.com/office/drawing/2014/main" id="{CEC2801D-DBE8-5BBB-5E61-B248EB62D0CA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022" y="2971"/>
              <a:ext cx="669" cy="0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7" name="Freeform 400">
              <a:extLst>
                <a:ext uri="{FF2B5EF4-FFF2-40B4-BE49-F238E27FC236}">
                  <a16:creationId xmlns:a16="http://schemas.microsoft.com/office/drawing/2014/main" id="{E390966D-FD94-E246-9EC0-945129AB8B0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002" y="2632"/>
              <a:ext cx="3202" cy="156"/>
            </a:xfrm>
            <a:custGeom>
              <a:avLst/>
              <a:gdLst>
                <a:gd name="T0" fmla="*/ 2147483647 w 2121"/>
                <a:gd name="T1" fmla="*/ 2147483647 h 104"/>
                <a:gd name="T2" fmla="*/ 2147483647 w 2121"/>
                <a:gd name="T3" fmla="*/ 2147483647 h 104"/>
                <a:gd name="T4" fmla="*/ 2147483647 w 2121"/>
                <a:gd name="T5" fmla="*/ 2147483647 h 104"/>
                <a:gd name="T6" fmla="*/ 2147483647 w 2121"/>
                <a:gd name="T7" fmla="*/ 2147483647 h 104"/>
                <a:gd name="T8" fmla="*/ 2147483647 w 2121"/>
                <a:gd name="T9" fmla="*/ 1988158976 h 104"/>
                <a:gd name="T10" fmla="*/ 2147483647 w 2121"/>
                <a:gd name="T11" fmla="*/ 2147483647 h 104"/>
                <a:gd name="T12" fmla="*/ 1117992453 w 2121"/>
                <a:gd name="T13" fmla="*/ 0 h 104"/>
                <a:gd name="T14" fmla="*/ 0 w 2121"/>
                <a:gd name="T15" fmla="*/ 2147483647 h 104"/>
                <a:gd name="T16" fmla="*/ 568261511 w 2121"/>
                <a:gd name="T17" fmla="*/ 2147483647 h 104"/>
                <a:gd name="T18" fmla="*/ 2147483647 w 2121"/>
                <a:gd name="T19" fmla="*/ 2147483647 h 104"/>
                <a:gd name="T20" fmla="*/ 2147483647 w 2121"/>
                <a:gd name="T21" fmla="*/ 2147483647 h 10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121" h="104">
                  <a:moveTo>
                    <a:pt x="1203" y="104"/>
                  </a:moveTo>
                  <a:lnTo>
                    <a:pt x="1203" y="72"/>
                  </a:lnTo>
                  <a:lnTo>
                    <a:pt x="2095" y="51"/>
                  </a:lnTo>
                  <a:lnTo>
                    <a:pt x="2121" y="40"/>
                  </a:lnTo>
                  <a:lnTo>
                    <a:pt x="2103" y="15"/>
                  </a:lnTo>
                  <a:lnTo>
                    <a:pt x="1003" y="26"/>
                  </a:lnTo>
                  <a:lnTo>
                    <a:pt x="50" y="0"/>
                  </a:lnTo>
                  <a:lnTo>
                    <a:pt x="0" y="21"/>
                  </a:lnTo>
                  <a:lnTo>
                    <a:pt x="26" y="40"/>
                  </a:lnTo>
                  <a:lnTo>
                    <a:pt x="862" y="72"/>
                  </a:lnTo>
                  <a:lnTo>
                    <a:pt x="862" y="97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8" name="Freeform 401">
              <a:extLst>
                <a:ext uri="{FF2B5EF4-FFF2-40B4-BE49-F238E27FC236}">
                  <a16:creationId xmlns:a16="http://schemas.microsoft.com/office/drawing/2014/main" id="{19ACBC5F-7417-DD1B-6E53-84662547423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127"/>
              <a:ext cx="293" cy="573"/>
            </a:xfrm>
            <a:custGeom>
              <a:avLst/>
              <a:gdLst>
                <a:gd name="T0" fmla="*/ 0 w 198"/>
                <a:gd name="T1" fmla="*/ 2147483647 h 364"/>
                <a:gd name="T2" fmla="*/ 740267176 w 198"/>
                <a:gd name="T3" fmla="*/ 2147483647 h 364"/>
                <a:gd name="T4" fmla="*/ 798441676 w 198"/>
                <a:gd name="T5" fmla="*/ 2147483647 h 364"/>
                <a:gd name="T6" fmla="*/ 486203329 w 198"/>
                <a:gd name="T7" fmla="*/ 2147483647 h 364"/>
                <a:gd name="T8" fmla="*/ 2147483647 w 198"/>
                <a:gd name="T9" fmla="*/ 2147483647 h 364"/>
                <a:gd name="T10" fmla="*/ 2147483647 w 198"/>
                <a:gd name="T11" fmla="*/ 1424524844 h 364"/>
                <a:gd name="T12" fmla="*/ 2147483647 w 198"/>
                <a:gd name="T13" fmla="*/ 0 h 364"/>
                <a:gd name="T14" fmla="*/ 486203329 w 198"/>
                <a:gd name="T15" fmla="*/ 2147483647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98" h="364">
                  <a:moveTo>
                    <a:pt x="0" y="364"/>
                  </a:moveTo>
                  <a:lnTo>
                    <a:pt x="30" y="307"/>
                  </a:lnTo>
                  <a:lnTo>
                    <a:pt x="32" y="259"/>
                  </a:lnTo>
                  <a:lnTo>
                    <a:pt x="19" y="164"/>
                  </a:lnTo>
                  <a:lnTo>
                    <a:pt x="198" y="156"/>
                  </a:lnTo>
                  <a:lnTo>
                    <a:pt x="198" y="21"/>
                  </a:lnTo>
                  <a:lnTo>
                    <a:pt x="163" y="0"/>
                  </a:lnTo>
                  <a:lnTo>
                    <a:pt x="19" y="164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35" name="Line 402">
              <a:extLst>
                <a:ext uri="{FF2B5EF4-FFF2-40B4-BE49-F238E27FC236}">
                  <a16:creationId xmlns:a16="http://schemas.microsoft.com/office/drawing/2014/main" id="{236BA3B3-D0FB-77A7-C38B-DDBC6090DFB8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3389" y="3543"/>
              <a:ext cx="1185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37" name="Line 403">
              <a:extLst>
                <a:ext uri="{FF2B5EF4-FFF2-40B4-BE49-F238E27FC236}">
                  <a16:creationId xmlns:a16="http://schemas.microsoft.com/office/drawing/2014/main" id="{CF379EB0-DB28-9A73-9FC6-FAD9F7707EDC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867" y="3556"/>
              <a:ext cx="974" cy="0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39" name="Freeform 404">
              <a:extLst>
                <a:ext uri="{FF2B5EF4-FFF2-40B4-BE49-F238E27FC236}">
                  <a16:creationId xmlns:a16="http://schemas.microsoft.com/office/drawing/2014/main" id="{1F977673-35A6-C9A2-D069-8BC220ADF444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348" y="3140"/>
              <a:ext cx="129" cy="221"/>
            </a:xfrm>
            <a:custGeom>
              <a:avLst/>
              <a:gdLst>
                <a:gd name="T0" fmla="*/ 1201925889 w 85"/>
                <a:gd name="T1" fmla="*/ 2147483647 h 143"/>
                <a:gd name="T2" fmla="*/ 1201925889 w 85"/>
                <a:gd name="T3" fmla="*/ 2147483647 h 143"/>
                <a:gd name="T4" fmla="*/ 1189732577 w 85"/>
                <a:gd name="T5" fmla="*/ 2147483647 h 143"/>
                <a:gd name="T6" fmla="*/ 1167603619 w 85"/>
                <a:gd name="T7" fmla="*/ 2147483647 h 143"/>
                <a:gd name="T8" fmla="*/ 1163451463 w 85"/>
                <a:gd name="T9" fmla="*/ 2147483647 h 143"/>
                <a:gd name="T10" fmla="*/ 1129569351 w 85"/>
                <a:gd name="T11" fmla="*/ 2147483647 h 143"/>
                <a:gd name="T12" fmla="*/ 1105044967 w 85"/>
                <a:gd name="T13" fmla="*/ 2147483647 h 143"/>
                <a:gd name="T14" fmla="*/ 1077876949 w 85"/>
                <a:gd name="T15" fmla="*/ 2147483647 h 143"/>
                <a:gd name="T16" fmla="*/ 1019477430 w 85"/>
                <a:gd name="T17" fmla="*/ 2147483647 h 143"/>
                <a:gd name="T18" fmla="*/ 974147386 w 85"/>
                <a:gd name="T19" fmla="*/ 2147483647 h 143"/>
                <a:gd name="T20" fmla="*/ 917782025 w 85"/>
                <a:gd name="T21" fmla="*/ 2147483647 h 143"/>
                <a:gd name="T22" fmla="*/ 859510026 w 85"/>
                <a:gd name="T23" fmla="*/ 2147483647 h 143"/>
                <a:gd name="T24" fmla="*/ 804438587 w 85"/>
                <a:gd name="T25" fmla="*/ 2147483647 h 143"/>
                <a:gd name="T26" fmla="*/ 721413706 w 85"/>
                <a:gd name="T27" fmla="*/ 2147483647 h 143"/>
                <a:gd name="T28" fmla="*/ 626037955 w 85"/>
                <a:gd name="T29" fmla="*/ 2147483647 h 143"/>
                <a:gd name="T30" fmla="*/ 521169125 w 85"/>
                <a:gd name="T31" fmla="*/ 2147483647 h 143"/>
                <a:gd name="T32" fmla="*/ 436370194 w 85"/>
                <a:gd name="T33" fmla="*/ 2147483647 h 143"/>
                <a:gd name="T34" fmla="*/ 379748027 w 85"/>
                <a:gd name="T35" fmla="*/ 2147483647 h 143"/>
                <a:gd name="T36" fmla="*/ 309721266 w 85"/>
                <a:gd name="T37" fmla="*/ 2147483647 h 143"/>
                <a:gd name="T38" fmla="*/ 254162065 w 85"/>
                <a:gd name="T39" fmla="*/ 2147483647 h 143"/>
                <a:gd name="T40" fmla="*/ 207293761 w 85"/>
                <a:gd name="T41" fmla="*/ 2147483647 h 143"/>
                <a:gd name="T42" fmla="*/ 153237907 w 85"/>
                <a:gd name="T43" fmla="*/ 2147483647 h 143"/>
                <a:gd name="T44" fmla="*/ 118628858 w 85"/>
                <a:gd name="T45" fmla="*/ 2147483647 h 143"/>
                <a:gd name="T46" fmla="*/ 92857426 w 85"/>
                <a:gd name="T47" fmla="*/ 2147483647 h 143"/>
                <a:gd name="T48" fmla="*/ 62148671 w 85"/>
                <a:gd name="T49" fmla="*/ 2147483647 h 143"/>
                <a:gd name="T50" fmla="*/ 53139903 w 85"/>
                <a:gd name="T51" fmla="*/ 2147483647 h 143"/>
                <a:gd name="T52" fmla="*/ 35566077 w 85"/>
                <a:gd name="T53" fmla="*/ 2147483647 h 143"/>
                <a:gd name="T54" fmla="*/ 1 w 85"/>
                <a:gd name="T55" fmla="*/ 2147483647 h 143"/>
                <a:gd name="T56" fmla="*/ 0 w 85"/>
                <a:gd name="T57" fmla="*/ 2147483647 h 143"/>
                <a:gd name="T58" fmla="*/ 0 w 85"/>
                <a:gd name="T59" fmla="*/ 2147483647 h 143"/>
                <a:gd name="T60" fmla="*/ 0 w 85"/>
                <a:gd name="T61" fmla="*/ 2147483647 h 143"/>
                <a:gd name="T62" fmla="*/ 0 w 85"/>
                <a:gd name="T63" fmla="*/ 2147483647 h 143"/>
                <a:gd name="T64" fmla="*/ 1 w 85"/>
                <a:gd name="T65" fmla="*/ 2147483647 h 143"/>
                <a:gd name="T66" fmla="*/ 35566077 w 85"/>
                <a:gd name="T67" fmla="*/ 2147483647 h 143"/>
                <a:gd name="T68" fmla="*/ 53139903 w 85"/>
                <a:gd name="T69" fmla="*/ 2147483647 h 143"/>
                <a:gd name="T70" fmla="*/ 79397267 w 85"/>
                <a:gd name="T71" fmla="*/ 2078240401 h 143"/>
                <a:gd name="T72" fmla="*/ 113852125 w 85"/>
                <a:gd name="T73" fmla="*/ 1737949429 h 143"/>
                <a:gd name="T74" fmla="*/ 138739919 w 85"/>
                <a:gd name="T75" fmla="*/ 1427540430 h 143"/>
                <a:gd name="T76" fmla="*/ 177245470 w 85"/>
                <a:gd name="T77" fmla="*/ 1069799423 h 143"/>
                <a:gd name="T78" fmla="*/ 233458176 w 85"/>
                <a:gd name="T79" fmla="*/ 923702631 h 143"/>
                <a:gd name="T80" fmla="*/ 292058791 w 85"/>
                <a:gd name="T81" fmla="*/ 613112104 h 143"/>
                <a:gd name="T82" fmla="*/ 342086395 w 85"/>
                <a:gd name="T83" fmla="*/ 447909101 h 143"/>
                <a:gd name="T84" fmla="*/ 406010963 w 85"/>
                <a:gd name="T85" fmla="*/ 289823536 h 143"/>
                <a:gd name="T86" fmla="*/ 495005883 w 85"/>
                <a:gd name="T87" fmla="*/ 78517225 h 143"/>
                <a:gd name="T88" fmla="*/ 591193337 w 85"/>
                <a:gd name="T89" fmla="*/ 0 h 143"/>
                <a:gd name="T90" fmla="*/ 682327414 w 85"/>
                <a:gd name="T91" fmla="*/ 78517225 h 143"/>
                <a:gd name="T92" fmla="*/ 778687987 w 85"/>
                <a:gd name="T93" fmla="*/ 219538989 h 143"/>
                <a:gd name="T94" fmla="*/ 829856671 w 85"/>
                <a:gd name="T95" fmla="*/ 396719597 h 143"/>
                <a:gd name="T96" fmla="*/ 906373817 w 85"/>
                <a:gd name="T97" fmla="*/ 555129419 h 143"/>
                <a:gd name="T98" fmla="*/ 962611634 w 85"/>
                <a:gd name="T99" fmla="*/ 810364426 h 143"/>
                <a:gd name="T100" fmla="*/ 998720695 w 85"/>
                <a:gd name="T101" fmla="*/ 1009845645 h 143"/>
                <a:gd name="T102" fmla="*/ 1060364953 w 85"/>
                <a:gd name="T103" fmla="*/ 1325887621 h 143"/>
                <a:gd name="T104" fmla="*/ 1088487449 w 85"/>
                <a:gd name="T105" fmla="*/ 1653326381 h 143"/>
                <a:gd name="T106" fmla="*/ 1112613725 w 85"/>
                <a:gd name="T107" fmla="*/ 1958140089 h 143"/>
                <a:gd name="T108" fmla="*/ 1141011939 w 85"/>
                <a:gd name="T109" fmla="*/ 2147483647 h 143"/>
                <a:gd name="T110" fmla="*/ 1163451463 w 85"/>
                <a:gd name="T111" fmla="*/ 2147483647 h 143"/>
                <a:gd name="T112" fmla="*/ 1167603619 w 85"/>
                <a:gd name="T113" fmla="*/ 2147483647 h 143"/>
                <a:gd name="T114" fmla="*/ 1189732577 w 85"/>
                <a:gd name="T115" fmla="*/ 2147483647 h 143"/>
                <a:gd name="T116" fmla="*/ 1201925889 w 85"/>
                <a:gd name="T117" fmla="*/ 2147483647 h 143"/>
                <a:gd name="T118" fmla="*/ 1201925889 w 85"/>
                <a:gd name="T119" fmla="*/ 2147483647 h 143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85" h="143">
                  <a:moveTo>
                    <a:pt x="85" y="72"/>
                  </a:moveTo>
                  <a:lnTo>
                    <a:pt x="85" y="73"/>
                  </a:lnTo>
                  <a:lnTo>
                    <a:pt x="85" y="74"/>
                  </a:lnTo>
                  <a:lnTo>
                    <a:pt x="85" y="75"/>
                  </a:lnTo>
                  <a:lnTo>
                    <a:pt x="85" y="76"/>
                  </a:lnTo>
                  <a:lnTo>
                    <a:pt x="85" y="77"/>
                  </a:lnTo>
                  <a:lnTo>
                    <a:pt x="85" y="78"/>
                  </a:lnTo>
                  <a:lnTo>
                    <a:pt x="85" y="79"/>
                  </a:lnTo>
                  <a:lnTo>
                    <a:pt x="85" y="80"/>
                  </a:lnTo>
                  <a:lnTo>
                    <a:pt x="85" y="81"/>
                  </a:lnTo>
                  <a:lnTo>
                    <a:pt x="85" y="82"/>
                  </a:lnTo>
                  <a:lnTo>
                    <a:pt x="85" y="83"/>
                  </a:lnTo>
                  <a:lnTo>
                    <a:pt x="84" y="84"/>
                  </a:lnTo>
                  <a:lnTo>
                    <a:pt x="84" y="85"/>
                  </a:lnTo>
                  <a:lnTo>
                    <a:pt x="84" y="86"/>
                  </a:lnTo>
                  <a:lnTo>
                    <a:pt x="84" y="87"/>
                  </a:lnTo>
                  <a:lnTo>
                    <a:pt x="84" y="88"/>
                  </a:lnTo>
                  <a:lnTo>
                    <a:pt x="84" y="89"/>
                  </a:lnTo>
                  <a:lnTo>
                    <a:pt x="84" y="90"/>
                  </a:lnTo>
                  <a:lnTo>
                    <a:pt x="83" y="91"/>
                  </a:lnTo>
                  <a:lnTo>
                    <a:pt x="83" y="93"/>
                  </a:lnTo>
                  <a:lnTo>
                    <a:pt x="83" y="94"/>
                  </a:lnTo>
                  <a:lnTo>
                    <a:pt x="83" y="95"/>
                  </a:lnTo>
                  <a:lnTo>
                    <a:pt x="83" y="96"/>
                  </a:lnTo>
                  <a:lnTo>
                    <a:pt x="83" y="97"/>
                  </a:lnTo>
                  <a:lnTo>
                    <a:pt x="82" y="97"/>
                  </a:lnTo>
                  <a:lnTo>
                    <a:pt x="82" y="98"/>
                  </a:lnTo>
                  <a:lnTo>
                    <a:pt x="82" y="99"/>
                  </a:lnTo>
                  <a:lnTo>
                    <a:pt x="82" y="100"/>
                  </a:lnTo>
                  <a:lnTo>
                    <a:pt x="82" y="101"/>
                  </a:lnTo>
                  <a:lnTo>
                    <a:pt x="81" y="101"/>
                  </a:lnTo>
                  <a:lnTo>
                    <a:pt x="81" y="102"/>
                  </a:lnTo>
                  <a:lnTo>
                    <a:pt x="81" y="103"/>
                  </a:lnTo>
                  <a:lnTo>
                    <a:pt x="81" y="104"/>
                  </a:lnTo>
                  <a:lnTo>
                    <a:pt x="80" y="105"/>
                  </a:lnTo>
                  <a:lnTo>
                    <a:pt x="80" y="106"/>
                  </a:lnTo>
                  <a:lnTo>
                    <a:pt x="80" y="107"/>
                  </a:lnTo>
                  <a:lnTo>
                    <a:pt x="79" y="108"/>
                  </a:lnTo>
                  <a:lnTo>
                    <a:pt x="79" y="109"/>
                  </a:lnTo>
                  <a:lnTo>
                    <a:pt x="79" y="110"/>
                  </a:lnTo>
                  <a:lnTo>
                    <a:pt x="78" y="111"/>
                  </a:lnTo>
                  <a:lnTo>
                    <a:pt x="78" y="112"/>
                  </a:lnTo>
                  <a:lnTo>
                    <a:pt x="78" y="113"/>
                  </a:lnTo>
                  <a:lnTo>
                    <a:pt x="77" y="115"/>
                  </a:lnTo>
                  <a:lnTo>
                    <a:pt x="77" y="116"/>
                  </a:lnTo>
                  <a:lnTo>
                    <a:pt x="76" y="116"/>
                  </a:lnTo>
                  <a:lnTo>
                    <a:pt x="76" y="117"/>
                  </a:lnTo>
                  <a:lnTo>
                    <a:pt x="76" y="118"/>
                  </a:lnTo>
                  <a:lnTo>
                    <a:pt x="75" y="119"/>
                  </a:lnTo>
                  <a:lnTo>
                    <a:pt x="75" y="120"/>
                  </a:lnTo>
                  <a:lnTo>
                    <a:pt x="73" y="121"/>
                  </a:lnTo>
                  <a:lnTo>
                    <a:pt x="73" y="122"/>
                  </a:lnTo>
                  <a:lnTo>
                    <a:pt x="72" y="123"/>
                  </a:lnTo>
                  <a:lnTo>
                    <a:pt x="72" y="124"/>
                  </a:lnTo>
                  <a:lnTo>
                    <a:pt x="71" y="124"/>
                  </a:lnTo>
                  <a:lnTo>
                    <a:pt x="71" y="125"/>
                  </a:lnTo>
                  <a:lnTo>
                    <a:pt x="70" y="125"/>
                  </a:lnTo>
                  <a:lnTo>
                    <a:pt x="70" y="126"/>
                  </a:lnTo>
                  <a:lnTo>
                    <a:pt x="70" y="127"/>
                  </a:lnTo>
                  <a:lnTo>
                    <a:pt x="69" y="127"/>
                  </a:lnTo>
                  <a:lnTo>
                    <a:pt x="69" y="128"/>
                  </a:lnTo>
                  <a:lnTo>
                    <a:pt x="68" y="129"/>
                  </a:lnTo>
                  <a:lnTo>
                    <a:pt x="67" y="130"/>
                  </a:lnTo>
                  <a:lnTo>
                    <a:pt x="67" y="131"/>
                  </a:lnTo>
                  <a:lnTo>
                    <a:pt x="66" y="131"/>
                  </a:lnTo>
                  <a:lnTo>
                    <a:pt x="65" y="132"/>
                  </a:lnTo>
                  <a:lnTo>
                    <a:pt x="65" y="133"/>
                  </a:lnTo>
                  <a:lnTo>
                    <a:pt x="64" y="133"/>
                  </a:lnTo>
                  <a:lnTo>
                    <a:pt x="64" y="134"/>
                  </a:lnTo>
                  <a:lnTo>
                    <a:pt x="63" y="134"/>
                  </a:lnTo>
                  <a:lnTo>
                    <a:pt x="63" y="135"/>
                  </a:lnTo>
                  <a:lnTo>
                    <a:pt x="61" y="135"/>
                  </a:lnTo>
                  <a:lnTo>
                    <a:pt x="60" y="136"/>
                  </a:lnTo>
                  <a:lnTo>
                    <a:pt x="59" y="136"/>
                  </a:lnTo>
                  <a:lnTo>
                    <a:pt x="59" y="138"/>
                  </a:lnTo>
                  <a:lnTo>
                    <a:pt x="58" y="138"/>
                  </a:lnTo>
                  <a:lnTo>
                    <a:pt x="58" y="139"/>
                  </a:lnTo>
                  <a:lnTo>
                    <a:pt x="57" y="139"/>
                  </a:lnTo>
                  <a:lnTo>
                    <a:pt x="56" y="140"/>
                  </a:lnTo>
                  <a:lnTo>
                    <a:pt x="55" y="140"/>
                  </a:lnTo>
                  <a:lnTo>
                    <a:pt x="54" y="141"/>
                  </a:lnTo>
                  <a:lnTo>
                    <a:pt x="53" y="141"/>
                  </a:lnTo>
                  <a:lnTo>
                    <a:pt x="52" y="142"/>
                  </a:lnTo>
                  <a:lnTo>
                    <a:pt x="51" y="142"/>
                  </a:lnTo>
                  <a:lnTo>
                    <a:pt x="49" y="142"/>
                  </a:lnTo>
                  <a:lnTo>
                    <a:pt x="48" y="142"/>
                  </a:lnTo>
                  <a:lnTo>
                    <a:pt x="47" y="143"/>
                  </a:lnTo>
                  <a:lnTo>
                    <a:pt x="46" y="143"/>
                  </a:lnTo>
                  <a:lnTo>
                    <a:pt x="45" y="143"/>
                  </a:lnTo>
                  <a:lnTo>
                    <a:pt x="44" y="143"/>
                  </a:lnTo>
                  <a:lnTo>
                    <a:pt x="43" y="143"/>
                  </a:lnTo>
                  <a:lnTo>
                    <a:pt x="42" y="143"/>
                  </a:lnTo>
                  <a:lnTo>
                    <a:pt x="41" y="143"/>
                  </a:lnTo>
                  <a:lnTo>
                    <a:pt x="40" y="143"/>
                  </a:lnTo>
                  <a:lnTo>
                    <a:pt x="39" y="143"/>
                  </a:lnTo>
                  <a:lnTo>
                    <a:pt x="37" y="142"/>
                  </a:lnTo>
                  <a:lnTo>
                    <a:pt x="36" y="142"/>
                  </a:lnTo>
                  <a:lnTo>
                    <a:pt x="35" y="142"/>
                  </a:lnTo>
                  <a:lnTo>
                    <a:pt x="34" y="142"/>
                  </a:lnTo>
                  <a:lnTo>
                    <a:pt x="33" y="141"/>
                  </a:lnTo>
                  <a:lnTo>
                    <a:pt x="32" y="141"/>
                  </a:lnTo>
                  <a:lnTo>
                    <a:pt x="31" y="140"/>
                  </a:lnTo>
                  <a:lnTo>
                    <a:pt x="30" y="140"/>
                  </a:lnTo>
                  <a:lnTo>
                    <a:pt x="29" y="139"/>
                  </a:lnTo>
                  <a:lnTo>
                    <a:pt x="28" y="139"/>
                  </a:lnTo>
                  <a:lnTo>
                    <a:pt x="28" y="138"/>
                  </a:lnTo>
                  <a:lnTo>
                    <a:pt x="27" y="138"/>
                  </a:lnTo>
                  <a:lnTo>
                    <a:pt x="27" y="136"/>
                  </a:lnTo>
                  <a:lnTo>
                    <a:pt x="25" y="136"/>
                  </a:lnTo>
                  <a:lnTo>
                    <a:pt x="24" y="135"/>
                  </a:lnTo>
                  <a:lnTo>
                    <a:pt x="23" y="135"/>
                  </a:lnTo>
                  <a:lnTo>
                    <a:pt x="23" y="134"/>
                  </a:lnTo>
                  <a:lnTo>
                    <a:pt x="22" y="134"/>
                  </a:lnTo>
                  <a:lnTo>
                    <a:pt x="22" y="133"/>
                  </a:lnTo>
                  <a:lnTo>
                    <a:pt x="21" y="133"/>
                  </a:lnTo>
                  <a:lnTo>
                    <a:pt x="21" y="132"/>
                  </a:lnTo>
                  <a:lnTo>
                    <a:pt x="20" y="131"/>
                  </a:lnTo>
                  <a:lnTo>
                    <a:pt x="19" y="131"/>
                  </a:lnTo>
                  <a:lnTo>
                    <a:pt x="19" y="130"/>
                  </a:lnTo>
                  <a:lnTo>
                    <a:pt x="18" y="129"/>
                  </a:lnTo>
                  <a:lnTo>
                    <a:pt x="17" y="128"/>
                  </a:lnTo>
                  <a:lnTo>
                    <a:pt x="17" y="127"/>
                  </a:lnTo>
                  <a:lnTo>
                    <a:pt x="16" y="127"/>
                  </a:lnTo>
                  <a:lnTo>
                    <a:pt x="16" y="126"/>
                  </a:lnTo>
                  <a:lnTo>
                    <a:pt x="16" y="125"/>
                  </a:lnTo>
                  <a:lnTo>
                    <a:pt x="15" y="125"/>
                  </a:lnTo>
                  <a:lnTo>
                    <a:pt x="15" y="124"/>
                  </a:lnTo>
                  <a:lnTo>
                    <a:pt x="13" y="124"/>
                  </a:lnTo>
                  <a:lnTo>
                    <a:pt x="13" y="123"/>
                  </a:lnTo>
                  <a:lnTo>
                    <a:pt x="12" y="122"/>
                  </a:lnTo>
                  <a:lnTo>
                    <a:pt x="12" y="121"/>
                  </a:lnTo>
                  <a:lnTo>
                    <a:pt x="11" y="120"/>
                  </a:lnTo>
                  <a:lnTo>
                    <a:pt x="11" y="119"/>
                  </a:lnTo>
                  <a:lnTo>
                    <a:pt x="10" y="118"/>
                  </a:lnTo>
                  <a:lnTo>
                    <a:pt x="10" y="117"/>
                  </a:lnTo>
                  <a:lnTo>
                    <a:pt x="10" y="116"/>
                  </a:lnTo>
                  <a:lnTo>
                    <a:pt x="9" y="116"/>
                  </a:lnTo>
                  <a:lnTo>
                    <a:pt x="9" y="115"/>
                  </a:lnTo>
                  <a:lnTo>
                    <a:pt x="8" y="113"/>
                  </a:lnTo>
                  <a:lnTo>
                    <a:pt x="8" y="112"/>
                  </a:lnTo>
                  <a:lnTo>
                    <a:pt x="8" y="111"/>
                  </a:lnTo>
                  <a:lnTo>
                    <a:pt x="7" y="110"/>
                  </a:lnTo>
                  <a:lnTo>
                    <a:pt x="7" y="109"/>
                  </a:lnTo>
                  <a:lnTo>
                    <a:pt x="7" y="108"/>
                  </a:lnTo>
                  <a:lnTo>
                    <a:pt x="6" y="107"/>
                  </a:lnTo>
                  <a:lnTo>
                    <a:pt x="6" y="106"/>
                  </a:lnTo>
                  <a:lnTo>
                    <a:pt x="6" y="105"/>
                  </a:lnTo>
                  <a:lnTo>
                    <a:pt x="5" y="104"/>
                  </a:lnTo>
                  <a:lnTo>
                    <a:pt x="5" y="103"/>
                  </a:lnTo>
                  <a:lnTo>
                    <a:pt x="5" y="102"/>
                  </a:lnTo>
                  <a:lnTo>
                    <a:pt x="5" y="101"/>
                  </a:lnTo>
                  <a:lnTo>
                    <a:pt x="4" y="101"/>
                  </a:lnTo>
                  <a:lnTo>
                    <a:pt x="4" y="100"/>
                  </a:lnTo>
                  <a:lnTo>
                    <a:pt x="4" y="99"/>
                  </a:lnTo>
                  <a:lnTo>
                    <a:pt x="4" y="98"/>
                  </a:lnTo>
                  <a:lnTo>
                    <a:pt x="4" y="97"/>
                  </a:lnTo>
                  <a:lnTo>
                    <a:pt x="3" y="97"/>
                  </a:lnTo>
                  <a:lnTo>
                    <a:pt x="3" y="96"/>
                  </a:lnTo>
                  <a:lnTo>
                    <a:pt x="3" y="95"/>
                  </a:lnTo>
                  <a:lnTo>
                    <a:pt x="3" y="94"/>
                  </a:lnTo>
                  <a:lnTo>
                    <a:pt x="3" y="93"/>
                  </a:lnTo>
                  <a:lnTo>
                    <a:pt x="3" y="91"/>
                  </a:lnTo>
                  <a:lnTo>
                    <a:pt x="1" y="90"/>
                  </a:lnTo>
                  <a:lnTo>
                    <a:pt x="1" y="89"/>
                  </a:lnTo>
                  <a:lnTo>
                    <a:pt x="1" y="88"/>
                  </a:lnTo>
                  <a:lnTo>
                    <a:pt x="1" y="87"/>
                  </a:lnTo>
                  <a:lnTo>
                    <a:pt x="1" y="86"/>
                  </a:lnTo>
                  <a:lnTo>
                    <a:pt x="1" y="85"/>
                  </a:lnTo>
                  <a:lnTo>
                    <a:pt x="1" y="84"/>
                  </a:lnTo>
                  <a:lnTo>
                    <a:pt x="0" y="83"/>
                  </a:lnTo>
                  <a:lnTo>
                    <a:pt x="0" y="82"/>
                  </a:lnTo>
                  <a:lnTo>
                    <a:pt x="0" y="81"/>
                  </a:lnTo>
                  <a:lnTo>
                    <a:pt x="0" y="80"/>
                  </a:lnTo>
                  <a:lnTo>
                    <a:pt x="0" y="79"/>
                  </a:lnTo>
                  <a:lnTo>
                    <a:pt x="0" y="78"/>
                  </a:lnTo>
                  <a:lnTo>
                    <a:pt x="0" y="77"/>
                  </a:lnTo>
                  <a:lnTo>
                    <a:pt x="0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3" y="52"/>
                  </a:lnTo>
                  <a:lnTo>
                    <a:pt x="3" y="51"/>
                  </a:lnTo>
                  <a:lnTo>
                    <a:pt x="3" y="50"/>
                  </a:lnTo>
                  <a:lnTo>
                    <a:pt x="3" y="49"/>
                  </a:lnTo>
                  <a:lnTo>
                    <a:pt x="3" y="47"/>
                  </a:lnTo>
                  <a:lnTo>
                    <a:pt x="3" y="46"/>
                  </a:lnTo>
                  <a:lnTo>
                    <a:pt x="4" y="46"/>
                  </a:lnTo>
                  <a:lnTo>
                    <a:pt x="4" y="45"/>
                  </a:lnTo>
                  <a:lnTo>
                    <a:pt x="4" y="44"/>
                  </a:lnTo>
                  <a:lnTo>
                    <a:pt x="4" y="43"/>
                  </a:lnTo>
                  <a:lnTo>
                    <a:pt x="4" y="42"/>
                  </a:lnTo>
                  <a:lnTo>
                    <a:pt x="5" y="42"/>
                  </a:lnTo>
                  <a:lnTo>
                    <a:pt x="5" y="41"/>
                  </a:lnTo>
                  <a:lnTo>
                    <a:pt x="5" y="40"/>
                  </a:lnTo>
                  <a:lnTo>
                    <a:pt x="5" y="39"/>
                  </a:lnTo>
                  <a:lnTo>
                    <a:pt x="6" y="38"/>
                  </a:lnTo>
                  <a:lnTo>
                    <a:pt x="6" y="37"/>
                  </a:lnTo>
                  <a:lnTo>
                    <a:pt x="6" y="36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8" y="32"/>
                  </a:lnTo>
                  <a:lnTo>
                    <a:pt x="8" y="31"/>
                  </a:lnTo>
                  <a:lnTo>
                    <a:pt x="8" y="30"/>
                  </a:lnTo>
                  <a:lnTo>
                    <a:pt x="9" y="29"/>
                  </a:lnTo>
                  <a:lnTo>
                    <a:pt x="9" y="28"/>
                  </a:lnTo>
                  <a:lnTo>
                    <a:pt x="10" y="28"/>
                  </a:lnTo>
                  <a:lnTo>
                    <a:pt x="10" y="27"/>
                  </a:lnTo>
                  <a:lnTo>
                    <a:pt x="10" y="25"/>
                  </a:lnTo>
                  <a:lnTo>
                    <a:pt x="11" y="24"/>
                  </a:lnTo>
                  <a:lnTo>
                    <a:pt x="11" y="23"/>
                  </a:lnTo>
                  <a:lnTo>
                    <a:pt x="12" y="22"/>
                  </a:lnTo>
                  <a:lnTo>
                    <a:pt x="12" y="21"/>
                  </a:lnTo>
                  <a:lnTo>
                    <a:pt x="13" y="20"/>
                  </a:lnTo>
                  <a:lnTo>
                    <a:pt x="13" y="19"/>
                  </a:lnTo>
                  <a:lnTo>
                    <a:pt x="15" y="19"/>
                  </a:lnTo>
                  <a:lnTo>
                    <a:pt x="15" y="18"/>
                  </a:lnTo>
                  <a:lnTo>
                    <a:pt x="16" y="18"/>
                  </a:lnTo>
                  <a:lnTo>
                    <a:pt x="16" y="17"/>
                  </a:lnTo>
                  <a:lnTo>
                    <a:pt x="16" y="16"/>
                  </a:lnTo>
                  <a:lnTo>
                    <a:pt x="17" y="16"/>
                  </a:lnTo>
                  <a:lnTo>
                    <a:pt x="17" y="15"/>
                  </a:lnTo>
                  <a:lnTo>
                    <a:pt x="18" y="14"/>
                  </a:lnTo>
                  <a:lnTo>
                    <a:pt x="19" y="13"/>
                  </a:lnTo>
                  <a:lnTo>
                    <a:pt x="19" y="12"/>
                  </a:lnTo>
                  <a:lnTo>
                    <a:pt x="20" y="12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2" y="9"/>
                  </a:lnTo>
                  <a:lnTo>
                    <a:pt x="23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8" y="5"/>
                  </a:lnTo>
                  <a:lnTo>
                    <a:pt x="29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2" y="2"/>
                  </a:lnTo>
                  <a:lnTo>
                    <a:pt x="33" y="2"/>
                  </a:lnTo>
                  <a:lnTo>
                    <a:pt x="34" y="1"/>
                  </a:lnTo>
                  <a:lnTo>
                    <a:pt x="35" y="1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0"/>
                  </a:lnTo>
                  <a:lnTo>
                    <a:pt x="40" y="0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1"/>
                  </a:lnTo>
                  <a:lnTo>
                    <a:pt x="49" y="1"/>
                  </a:lnTo>
                  <a:lnTo>
                    <a:pt x="51" y="1"/>
                  </a:lnTo>
                  <a:lnTo>
                    <a:pt x="52" y="1"/>
                  </a:lnTo>
                  <a:lnTo>
                    <a:pt x="53" y="2"/>
                  </a:lnTo>
                  <a:lnTo>
                    <a:pt x="54" y="2"/>
                  </a:lnTo>
                  <a:lnTo>
                    <a:pt x="55" y="4"/>
                  </a:lnTo>
                  <a:lnTo>
                    <a:pt x="56" y="4"/>
                  </a:lnTo>
                  <a:lnTo>
                    <a:pt x="57" y="5"/>
                  </a:lnTo>
                  <a:lnTo>
                    <a:pt x="58" y="5"/>
                  </a:lnTo>
                  <a:lnTo>
                    <a:pt x="58" y="6"/>
                  </a:lnTo>
                  <a:lnTo>
                    <a:pt x="59" y="6"/>
                  </a:lnTo>
                  <a:lnTo>
                    <a:pt x="59" y="7"/>
                  </a:lnTo>
                  <a:lnTo>
                    <a:pt x="60" y="7"/>
                  </a:lnTo>
                  <a:lnTo>
                    <a:pt x="61" y="8"/>
                  </a:lnTo>
                  <a:lnTo>
                    <a:pt x="63" y="8"/>
                  </a:lnTo>
                  <a:lnTo>
                    <a:pt x="63" y="9"/>
                  </a:lnTo>
                  <a:lnTo>
                    <a:pt x="64" y="9"/>
                  </a:lnTo>
                  <a:lnTo>
                    <a:pt x="64" y="10"/>
                  </a:lnTo>
                  <a:lnTo>
                    <a:pt x="65" y="10"/>
                  </a:lnTo>
                  <a:lnTo>
                    <a:pt x="65" y="11"/>
                  </a:lnTo>
                  <a:lnTo>
                    <a:pt x="66" y="12"/>
                  </a:lnTo>
                  <a:lnTo>
                    <a:pt x="67" y="12"/>
                  </a:lnTo>
                  <a:lnTo>
                    <a:pt x="67" y="13"/>
                  </a:lnTo>
                  <a:lnTo>
                    <a:pt x="68" y="14"/>
                  </a:lnTo>
                  <a:lnTo>
                    <a:pt x="69" y="15"/>
                  </a:lnTo>
                  <a:lnTo>
                    <a:pt x="69" y="16"/>
                  </a:lnTo>
                  <a:lnTo>
                    <a:pt x="70" y="16"/>
                  </a:lnTo>
                  <a:lnTo>
                    <a:pt x="70" y="17"/>
                  </a:lnTo>
                  <a:lnTo>
                    <a:pt x="70" y="18"/>
                  </a:lnTo>
                  <a:lnTo>
                    <a:pt x="71" y="18"/>
                  </a:lnTo>
                  <a:lnTo>
                    <a:pt x="71" y="19"/>
                  </a:lnTo>
                  <a:lnTo>
                    <a:pt x="72" y="19"/>
                  </a:lnTo>
                  <a:lnTo>
                    <a:pt x="72" y="20"/>
                  </a:lnTo>
                  <a:lnTo>
                    <a:pt x="73" y="21"/>
                  </a:lnTo>
                  <a:lnTo>
                    <a:pt x="73" y="22"/>
                  </a:lnTo>
                  <a:lnTo>
                    <a:pt x="75" y="23"/>
                  </a:lnTo>
                  <a:lnTo>
                    <a:pt x="75" y="24"/>
                  </a:lnTo>
                  <a:lnTo>
                    <a:pt x="76" y="25"/>
                  </a:lnTo>
                  <a:lnTo>
                    <a:pt x="76" y="27"/>
                  </a:lnTo>
                  <a:lnTo>
                    <a:pt x="76" y="28"/>
                  </a:lnTo>
                  <a:lnTo>
                    <a:pt x="77" y="28"/>
                  </a:lnTo>
                  <a:lnTo>
                    <a:pt x="77" y="29"/>
                  </a:lnTo>
                  <a:lnTo>
                    <a:pt x="78" y="30"/>
                  </a:lnTo>
                  <a:lnTo>
                    <a:pt x="78" y="31"/>
                  </a:lnTo>
                  <a:lnTo>
                    <a:pt x="78" y="32"/>
                  </a:lnTo>
                  <a:lnTo>
                    <a:pt x="79" y="33"/>
                  </a:lnTo>
                  <a:lnTo>
                    <a:pt x="79" y="34"/>
                  </a:lnTo>
                  <a:lnTo>
                    <a:pt x="79" y="35"/>
                  </a:lnTo>
                  <a:lnTo>
                    <a:pt x="80" y="36"/>
                  </a:lnTo>
                  <a:lnTo>
                    <a:pt x="80" y="37"/>
                  </a:lnTo>
                  <a:lnTo>
                    <a:pt x="80" y="38"/>
                  </a:lnTo>
                  <a:lnTo>
                    <a:pt x="81" y="39"/>
                  </a:lnTo>
                  <a:lnTo>
                    <a:pt x="81" y="40"/>
                  </a:lnTo>
                  <a:lnTo>
                    <a:pt x="81" y="41"/>
                  </a:lnTo>
                  <a:lnTo>
                    <a:pt x="81" y="42"/>
                  </a:lnTo>
                  <a:lnTo>
                    <a:pt x="82" y="42"/>
                  </a:lnTo>
                  <a:lnTo>
                    <a:pt x="82" y="43"/>
                  </a:lnTo>
                  <a:lnTo>
                    <a:pt x="82" y="44"/>
                  </a:lnTo>
                  <a:lnTo>
                    <a:pt x="82" y="45"/>
                  </a:lnTo>
                  <a:lnTo>
                    <a:pt x="82" y="46"/>
                  </a:lnTo>
                  <a:lnTo>
                    <a:pt x="83" y="46"/>
                  </a:lnTo>
                  <a:lnTo>
                    <a:pt x="83" y="47"/>
                  </a:lnTo>
                  <a:lnTo>
                    <a:pt x="83" y="49"/>
                  </a:lnTo>
                  <a:lnTo>
                    <a:pt x="83" y="50"/>
                  </a:lnTo>
                  <a:lnTo>
                    <a:pt x="83" y="51"/>
                  </a:lnTo>
                  <a:lnTo>
                    <a:pt x="83" y="52"/>
                  </a:lnTo>
                  <a:lnTo>
                    <a:pt x="84" y="53"/>
                  </a:lnTo>
                  <a:lnTo>
                    <a:pt x="84" y="54"/>
                  </a:lnTo>
                  <a:lnTo>
                    <a:pt x="84" y="55"/>
                  </a:lnTo>
                  <a:lnTo>
                    <a:pt x="84" y="56"/>
                  </a:lnTo>
                  <a:lnTo>
                    <a:pt x="84" y="57"/>
                  </a:lnTo>
                  <a:lnTo>
                    <a:pt x="84" y="58"/>
                  </a:lnTo>
                  <a:lnTo>
                    <a:pt x="84" y="59"/>
                  </a:lnTo>
                  <a:lnTo>
                    <a:pt x="85" y="60"/>
                  </a:lnTo>
                  <a:lnTo>
                    <a:pt x="85" y="61"/>
                  </a:lnTo>
                  <a:lnTo>
                    <a:pt x="85" y="62"/>
                  </a:lnTo>
                  <a:lnTo>
                    <a:pt x="85" y="63"/>
                  </a:lnTo>
                  <a:lnTo>
                    <a:pt x="85" y="64"/>
                  </a:lnTo>
                  <a:lnTo>
                    <a:pt x="85" y="65"/>
                  </a:lnTo>
                  <a:lnTo>
                    <a:pt x="85" y="66"/>
                  </a:lnTo>
                  <a:lnTo>
                    <a:pt x="85" y="67"/>
                  </a:lnTo>
                  <a:lnTo>
                    <a:pt x="85" y="68"/>
                  </a:lnTo>
                  <a:lnTo>
                    <a:pt x="85" y="69"/>
                  </a:lnTo>
                  <a:lnTo>
                    <a:pt x="85" y="71"/>
                  </a:lnTo>
                  <a:lnTo>
                    <a:pt x="85" y="7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1" name="Oval 405">
              <a:extLst>
                <a:ext uri="{FF2B5EF4-FFF2-40B4-BE49-F238E27FC236}">
                  <a16:creationId xmlns:a16="http://schemas.microsoft.com/office/drawing/2014/main" id="{102C91D0-1320-63AD-5432-98639BCE178A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371" y="3127"/>
              <a:ext cx="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43" name="Freeform 406">
              <a:extLst>
                <a:ext uri="{FF2B5EF4-FFF2-40B4-BE49-F238E27FC236}">
                  <a16:creationId xmlns:a16="http://schemas.microsoft.com/office/drawing/2014/main" id="{76DABD61-C8AE-1831-E4F1-904AC5E66978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55" y="3153"/>
              <a:ext cx="141" cy="221"/>
            </a:xfrm>
            <a:custGeom>
              <a:avLst/>
              <a:gdLst>
                <a:gd name="T0" fmla="*/ 280339980 w 91"/>
                <a:gd name="T1" fmla="*/ 2147483647 h 143"/>
                <a:gd name="T2" fmla="*/ 276986898 w 91"/>
                <a:gd name="T3" fmla="*/ 2147483647 h 143"/>
                <a:gd name="T4" fmla="*/ 276986898 w 91"/>
                <a:gd name="T5" fmla="*/ 2147483647 h 143"/>
                <a:gd name="T6" fmla="*/ 272407006 w 91"/>
                <a:gd name="T7" fmla="*/ 2147483647 h 143"/>
                <a:gd name="T8" fmla="*/ 265570444 w 91"/>
                <a:gd name="T9" fmla="*/ 2147483647 h 143"/>
                <a:gd name="T10" fmla="*/ 260243096 w 91"/>
                <a:gd name="T11" fmla="*/ 2147483647 h 143"/>
                <a:gd name="T12" fmla="*/ 252152957 w 91"/>
                <a:gd name="T13" fmla="*/ 2147483647 h 143"/>
                <a:gd name="T14" fmla="*/ 246017120 w 91"/>
                <a:gd name="T15" fmla="*/ 2147483647 h 143"/>
                <a:gd name="T16" fmla="*/ 236401278 w 91"/>
                <a:gd name="T17" fmla="*/ 2147483647 h 143"/>
                <a:gd name="T18" fmla="*/ 222695470 w 91"/>
                <a:gd name="T19" fmla="*/ 2147483647 h 143"/>
                <a:gd name="T20" fmla="*/ 204726416 w 91"/>
                <a:gd name="T21" fmla="*/ 2147483647 h 143"/>
                <a:gd name="T22" fmla="*/ 188372474 w 91"/>
                <a:gd name="T23" fmla="*/ 2147483647 h 143"/>
                <a:gd name="T24" fmla="*/ 176098378 w 91"/>
                <a:gd name="T25" fmla="*/ 2147483647 h 143"/>
                <a:gd name="T26" fmla="*/ 159443050 w 91"/>
                <a:gd name="T27" fmla="*/ 2147483647 h 143"/>
                <a:gd name="T28" fmla="*/ 138967601 w 91"/>
                <a:gd name="T29" fmla="*/ 2147483647 h 143"/>
                <a:gd name="T30" fmla="*/ 120076008 w 91"/>
                <a:gd name="T31" fmla="*/ 2147483647 h 143"/>
                <a:gd name="T32" fmla="*/ 102606398 w 91"/>
                <a:gd name="T33" fmla="*/ 2147483647 h 143"/>
                <a:gd name="T34" fmla="*/ 89020500 w 91"/>
                <a:gd name="T35" fmla="*/ 2147483647 h 143"/>
                <a:gd name="T36" fmla="*/ 71276200 w 91"/>
                <a:gd name="T37" fmla="*/ 2147483647 h 143"/>
                <a:gd name="T38" fmla="*/ 54161213 w 91"/>
                <a:gd name="T39" fmla="*/ 2147483647 h 143"/>
                <a:gd name="T40" fmla="*/ 47381450 w 91"/>
                <a:gd name="T41" fmla="*/ 2147483647 h 143"/>
                <a:gd name="T42" fmla="*/ 34394162 w 91"/>
                <a:gd name="T43" fmla="*/ 2147483647 h 143"/>
                <a:gd name="T44" fmla="*/ 25022573 w 91"/>
                <a:gd name="T45" fmla="*/ 2147483647 h 143"/>
                <a:gd name="T46" fmla="*/ 19422571 w 91"/>
                <a:gd name="T47" fmla="*/ 2147483647 h 143"/>
                <a:gd name="T48" fmla="*/ 13492015 w 91"/>
                <a:gd name="T49" fmla="*/ 2147483647 h 143"/>
                <a:gd name="T50" fmla="*/ 9372316 w 91"/>
                <a:gd name="T51" fmla="*/ 2147483647 h 143"/>
                <a:gd name="T52" fmla="*/ 1 w 91"/>
                <a:gd name="T53" fmla="*/ 2147483647 h 143"/>
                <a:gd name="T54" fmla="*/ 0 w 91"/>
                <a:gd name="T55" fmla="*/ 2147483647 h 143"/>
                <a:gd name="T56" fmla="*/ 0 w 91"/>
                <a:gd name="T57" fmla="*/ 2147483647 h 143"/>
                <a:gd name="T58" fmla="*/ 0 w 91"/>
                <a:gd name="T59" fmla="*/ 2147483647 h 143"/>
                <a:gd name="T60" fmla="*/ 0 w 91"/>
                <a:gd name="T61" fmla="*/ 2147483647 h 143"/>
                <a:gd name="T62" fmla="*/ 1 w 91"/>
                <a:gd name="T63" fmla="*/ 2147483647 h 143"/>
                <a:gd name="T64" fmla="*/ 9372316 w 91"/>
                <a:gd name="T65" fmla="*/ 2147483647 h 143"/>
                <a:gd name="T66" fmla="*/ 13492015 w 91"/>
                <a:gd name="T67" fmla="*/ 2147483647 h 143"/>
                <a:gd name="T68" fmla="*/ 14399271 w 91"/>
                <a:gd name="T69" fmla="*/ 2147483647 h 143"/>
                <a:gd name="T70" fmla="*/ 20728621 w 91"/>
                <a:gd name="T71" fmla="*/ 1935498506 h 143"/>
                <a:gd name="T72" fmla="*/ 27959965 w 91"/>
                <a:gd name="T73" fmla="*/ 1560670542 h 143"/>
                <a:gd name="T74" fmla="*/ 36021506 w 91"/>
                <a:gd name="T75" fmla="*/ 1252381386 h 143"/>
                <a:gd name="T76" fmla="*/ 49512475 w 91"/>
                <a:gd name="T77" fmla="*/ 1009845645 h 143"/>
                <a:gd name="T78" fmla="*/ 63430577 w 91"/>
                <a:gd name="T79" fmla="*/ 613112104 h 143"/>
                <a:gd name="T80" fmla="*/ 83411578 w 91"/>
                <a:gd name="T81" fmla="*/ 396719597 h 143"/>
                <a:gd name="T82" fmla="*/ 96534746 w 91"/>
                <a:gd name="T83" fmla="*/ 219538989 h 143"/>
                <a:gd name="T84" fmla="*/ 107461173 w 91"/>
                <a:gd name="T85" fmla="*/ 121344802 h 143"/>
                <a:gd name="T86" fmla="*/ 128150390 w 91"/>
                <a:gd name="T87" fmla="*/ 0 h 143"/>
                <a:gd name="T88" fmla="*/ 147708111 w 91"/>
                <a:gd name="T89" fmla="*/ 0 h 143"/>
                <a:gd name="T90" fmla="*/ 168728405 w 91"/>
                <a:gd name="T91" fmla="*/ 78517225 h 143"/>
                <a:gd name="T92" fmla="*/ 184480232 w 91"/>
                <a:gd name="T93" fmla="*/ 187532876 h 143"/>
                <a:gd name="T94" fmla="*/ 200052261 w 91"/>
                <a:gd name="T95" fmla="*/ 339287528 h 143"/>
                <a:gd name="T96" fmla="*/ 212634753 w 91"/>
                <a:gd name="T97" fmla="*/ 555129419 h 143"/>
                <a:gd name="T98" fmla="*/ 229249937 w 91"/>
                <a:gd name="T99" fmla="*/ 947536888 h 143"/>
                <a:gd name="T100" fmla="*/ 238788597 w 91"/>
                <a:gd name="T101" fmla="*/ 1252381386 h 143"/>
                <a:gd name="T102" fmla="*/ 248837625 w 91"/>
                <a:gd name="T103" fmla="*/ 1535739375 h 143"/>
                <a:gd name="T104" fmla="*/ 257478020 w 91"/>
                <a:gd name="T105" fmla="*/ 1866513923 h 143"/>
                <a:gd name="T106" fmla="*/ 265570444 w 91"/>
                <a:gd name="T107" fmla="*/ 2147483647 h 143"/>
                <a:gd name="T108" fmla="*/ 271173561 w 91"/>
                <a:gd name="T109" fmla="*/ 2147483647 h 143"/>
                <a:gd name="T110" fmla="*/ 272407006 w 91"/>
                <a:gd name="T111" fmla="*/ 2147483647 h 143"/>
                <a:gd name="T112" fmla="*/ 276986898 w 91"/>
                <a:gd name="T113" fmla="*/ 2147483647 h 143"/>
                <a:gd name="T114" fmla="*/ 280339980 w 91"/>
                <a:gd name="T115" fmla="*/ 2147483647 h 143"/>
                <a:gd name="T116" fmla="*/ 280339980 w 91"/>
                <a:gd name="T117" fmla="*/ 2147483647 h 143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91" h="143">
                  <a:moveTo>
                    <a:pt x="91" y="72"/>
                  </a:moveTo>
                  <a:lnTo>
                    <a:pt x="91" y="73"/>
                  </a:lnTo>
                  <a:lnTo>
                    <a:pt x="91" y="74"/>
                  </a:lnTo>
                  <a:lnTo>
                    <a:pt x="91" y="75"/>
                  </a:lnTo>
                  <a:lnTo>
                    <a:pt x="91" y="76"/>
                  </a:lnTo>
                  <a:lnTo>
                    <a:pt x="91" y="77"/>
                  </a:lnTo>
                  <a:lnTo>
                    <a:pt x="91" y="78"/>
                  </a:lnTo>
                  <a:lnTo>
                    <a:pt x="91" y="79"/>
                  </a:lnTo>
                  <a:lnTo>
                    <a:pt x="91" y="80"/>
                  </a:lnTo>
                  <a:lnTo>
                    <a:pt x="91" y="81"/>
                  </a:lnTo>
                  <a:lnTo>
                    <a:pt x="91" y="83"/>
                  </a:lnTo>
                  <a:lnTo>
                    <a:pt x="90" y="83"/>
                  </a:lnTo>
                  <a:lnTo>
                    <a:pt x="90" y="84"/>
                  </a:lnTo>
                  <a:lnTo>
                    <a:pt x="90" y="85"/>
                  </a:lnTo>
                  <a:lnTo>
                    <a:pt x="90" y="86"/>
                  </a:lnTo>
                  <a:lnTo>
                    <a:pt x="90" y="87"/>
                  </a:lnTo>
                  <a:lnTo>
                    <a:pt x="90" y="88"/>
                  </a:lnTo>
                  <a:lnTo>
                    <a:pt x="90" y="89"/>
                  </a:lnTo>
                  <a:lnTo>
                    <a:pt x="90" y="90"/>
                  </a:lnTo>
                  <a:lnTo>
                    <a:pt x="89" y="91"/>
                  </a:lnTo>
                  <a:lnTo>
                    <a:pt x="89" y="92"/>
                  </a:lnTo>
                  <a:lnTo>
                    <a:pt x="89" y="93"/>
                  </a:lnTo>
                  <a:lnTo>
                    <a:pt x="89" y="94"/>
                  </a:lnTo>
                  <a:lnTo>
                    <a:pt x="89" y="95"/>
                  </a:lnTo>
                  <a:lnTo>
                    <a:pt x="89" y="96"/>
                  </a:lnTo>
                  <a:lnTo>
                    <a:pt x="88" y="96"/>
                  </a:lnTo>
                  <a:lnTo>
                    <a:pt x="88" y="97"/>
                  </a:lnTo>
                  <a:lnTo>
                    <a:pt x="88" y="98"/>
                  </a:lnTo>
                  <a:lnTo>
                    <a:pt x="88" y="99"/>
                  </a:lnTo>
                  <a:lnTo>
                    <a:pt x="86" y="100"/>
                  </a:lnTo>
                  <a:lnTo>
                    <a:pt x="86" y="101"/>
                  </a:lnTo>
                  <a:lnTo>
                    <a:pt x="86" y="102"/>
                  </a:lnTo>
                  <a:lnTo>
                    <a:pt x="86" y="103"/>
                  </a:lnTo>
                  <a:lnTo>
                    <a:pt x="85" y="105"/>
                  </a:lnTo>
                  <a:lnTo>
                    <a:pt x="85" y="106"/>
                  </a:lnTo>
                  <a:lnTo>
                    <a:pt x="85" y="107"/>
                  </a:lnTo>
                  <a:lnTo>
                    <a:pt x="84" y="108"/>
                  </a:lnTo>
                  <a:lnTo>
                    <a:pt x="84" y="109"/>
                  </a:lnTo>
                  <a:lnTo>
                    <a:pt x="84" y="110"/>
                  </a:lnTo>
                  <a:lnTo>
                    <a:pt x="83" y="111"/>
                  </a:lnTo>
                  <a:lnTo>
                    <a:pt x="83" y="112"/>
                  </a:lnTo>
                  <a:lnTo>
                    <a:pt x="82" y="113"/>
                  </a:lnTo>
                  <a:lnTo>
                    <a:pt x="82" y="114"/>
                  </a:lnTo>
                  <a:lnTo>
                    <a:pt x="82" y="115"/>
                  </a:lnTo>
                  <a:lnTo>
                    <a:pt x="81" y="116"/>
                  </a:lnTo>
                  <a:lnTo>
                    <a:pt x="81" y="117"/>
                  </a:lnTo>
                  <a:lnTo>
                    <a:pt x="80" y="118"/>
                  </a:lnTo>
                  <a:lnTo>
                    <a:pt x="80" y="119"/>
                  </a:lnTo>
                  <a:lnTo>
                    <a:pt x="79" y="120"/>
                  </a:lnTo>
                  <a:lnTo>
                    <a:pt x="79" y="121"/>
                  </a:lnTo>
                  <a:lnTo>
                    <a:pt x="78" y="121"/>
                  </a:lnTo>
                  <a:lnTo>
                    <a:pt x="78" y="122"/>
                  </a:lnTo>
                  <a:lnTo>
                    <a:pt x="77" y="123"/>
                  </a:lnTo>
                  <a:lnTo>
                    <a:pt x="77" y="124"/>
                  </a:lnTo>
                  <a:lnTo>
                    <a:pt x="76" y="124"/>
                  </a:lnTo>
                  <a:lnTo>
                    <a:pt x="76" y="125"/>
                  </a:lnTo>
                  <a:lnTo>
                    <a:pt x="74" y="126"/>
                  </a:lnTo>
                  <a:lnTo>
                    <a:pt x="73" y="128"/>
                  </a:lnTo>
                  <a:lnTo>
                    <a:pt x="73" y="129"/>
                  </a:lnTo>
                  <a:lnTo>
                    <a:pt x="72" y="130"/>
                  </a:lnTo>
                  <a:lnTo>
                    <a:pt x="71" y="131"/>
                  </a:lnTo>
                  <a:lnTo>
                    <a:pt x="70" y="132"/>
                  </a:lnTo>
                  <a:lnTo>
                    <a:pt x="69" y="133"/>
                  </a:lnTo>
                  <a:lnTo>
                    <a:pt x="68" y="134"/>
                  </a:lnTo>
                  <a:lnTo>
                    <a:pt x="68" y="135"/>
                  </a:lnTo>
                  <a:lnTo>
                    <a:pt x="67" y="135"/>
                  </a:lnTo>
                  <a:lnTo>
                    <a:pt x="66" y="136"/>
                  </a:lnTo>
                  <a:lnTo>
                    <a:pt x="65" y="136"/>
                  </a:lnTo>
                  <a:lnTo>
                    <a:pt x="65" y="137"/>
                  </a:lnTo>
                  <a:lnTo>
                    <a:pt x="64" y="137"/>
                  </a:lnTo>
                  <a:lnTo>
                    <a:pt x="62" y="138"/>
                  </a:lnTo>
                  <a:lnTo>
                    <a:pt x="61" y="138"/>
                  </a:lnTo>
                  <a:lnTo>
                    <a:pt x="61" y="139"/>
                  </a:lnTo>
                  <a:lnTo>
                    <a:pt x="60" y="139"/>
                  </a:lnTo>
                  <a:lnTo>
                    <a:pt x="60" y="140"/>
                  </a:lnTo>
                  <a:lnTo>
                    <a:pt x="59" y="140"/>
                  </a:lnTo>
                  <a:lnTo>
                    <a:pt x="58" y="140"/>
                  </a:lnTo>
                  <a:lnTo>
                    <a:pt x="58" y="141"/>
                  </a:lnTo>
                  <a:lnTo>
                    <a:pt x="57" y="141"/>
                  </a:lnTo>
                  <a:lnTo>
                    <a:pt x="56" y="141"/>
                  </a:lnTo>
                  <a:lnTo>
                    <a:pt x="55" y="142"/>
                  </a:lnTo>
                  <a:lnTo>
                    <a:pt x="54" y="142"/>
                  </a:lnTo>
                  <a:lnTo>
                    <a:pt x="53" y="142"/>
                  </a:lnTo>
                  <a:lnTo>
                    <a:pt x="52" y="142"/>
                  </a:lnTo>
                  <a:lnTo>
                    <a:pt x="51" y="143"/>
                  </a:lnTo>
                  <a:lnTo>
                    <a:pt x="49" y="143"/>
                  </a:lnTo>
                  <a:lnTo>
                    <a:pt x="48" y="143"/>
                  </a:lnTo>
                  <a:lnTo>
                    <a:pt x="47" y="143"/>
                  </a:lnTo>
                  <a:lnTo>
                    <a:pt x="46" y="143"/>
                  </a:lnTo>
                  <a:lnTo>
                    <a:pt x="45" y="143"/>
                  </a:lnTo>
                  <a:lnTo>
                    <a:pt x="44" y="143"/>
                  </a:lnTo>
                  <a:lnTo>
                    <a:pt x="43" y="143"/>
                  </a:lnTo>
                  <a:lnTo>
                    <a:pt x="42" y="143"/>
                  </a:lnTo>
                  <a:lnTo>
                    <a:pt x="41" y="143"/>
                  </a:lnTo>
                  <a:lnTo>
                    <a:pt x="40" y="142"/>
                  </a:lnTo>
                  <a:lnTo>
                    <a:pt x="39" y="142"/>
                  </a:lnTo>
                  <a:lnTo>
                    <a:pt x="37" y="142"/>
                  </a:lnTo>
                  <a:lnTo>
                    <a:pt x="36" y="142"/>
                  </a:lnTo>
                  <a:lnTo>
                    <a:pt x="35" y="141"/>
                  </a:lnTo>
                  <a:lnTo>
                    <a:pt x="34" y="141"/>
                  </a:lnTo>
                  <a:lnTo>
                    <a:pt x="33" y="141"/>
                  </a:lnTo>
                  <a:lnTo>
                    <a:pt x="33" y="140"/>
                  </a:lnTo>
                  <a:lnTo>
                    <a:pt x="32" y="140"/>
                  </a:lnTo>
                  <a:lnTo>
                    <a:pt x="31" y="140"/>
                  </a:lnTo>
                  <a:lnTo>
                    <a:pt x="31" y="139"/>
                  </a:lnTo>
                  <a:lnTo>
                    <a:pt x="30" y="139"/>
                  </a:lnTo>
                  <a:lnTo>
                    <a:pt x="30" y="138"/>
                  </a:lnTo>
                  <a:lnTo>
                    <a:pt x="29" y="138"/>
                  </a:lnTo>
                  <a:lnTo>
                    <a:pt x="28" y="137"/>
                  </a:lnTo>
                  <a:lnTo>
                    <a:pt x="27" y="137"/>
                  </a:lnTo>
                  <a:lnTo>
                    <a:pt x="27" y="136"/>
                  </a:lnTo>
                  <a:lnTo>
                    <a:pt x="25" y="136"/>
                  </a:lnTo>
                  <a:lnTo>
                    <a:pt x="24" y="135"/>
                  </a:lnTo>
                  <a:lnTo>
                    <a:pt x="23" y="135"/>
                  </a:lnTo>
                  <a:lnTo>
                    <a:pt x="23" y="134"/>
                  </a:lnTo>
                  <a:lnTo>
                    <a:pt x="22" y="133"/>
                  </a:lnTo>
                  <a:lnTo>
                    <a:pt x="21" y="132"/>
                  </a:lnTo>
                  <a:lnTo>
                    <a:pt x="20" y="131"/>
                  </a:lnTo>
                  <a:lnTo>
                    <a:pt x="19" y="130"/>
                  </a:lnTo>
                  <a:lnTo>
                    <a:pt x="18" y="129"/>
                  </a:lnTo>
                  <a:lnTo>
                    <a:pt x="18" y="128"/>
                  </a:lnTo>
                  <a:lnTo>
                    <a:pt x="17" y="126"/>
                  </a:lnTo>
                  <a:lnTo>
                    <a:pt x="16" y="125"/>
                  </a:lnTo>
                  <a:lnTo>
                    <a:pt x="16" y="124"/>
                  </a:lnTo>
                  <a:lnTo>
                    <a:pt x="15" y="124"/>
                  </a:lnTo>
                  <a:lnTo>
                    <a:pt x="15" y="123"/>
                  </a:lnTo>
                  <a:lnTo>
                    <a:pt x="13" y="122"/>
                  </a:lnTo>
                  <a:lnTo>
                    <a:pt x="13" y="121"/>
                  </a:lnTo>
                  <a:lnTo>
                    <a:pt x="12" y="121"/>
                  </a:lnTo>
                  <a:lnTo>
                    <a:pt x="12" y="120"/>
                  </a:lnTo>
                  <a:lnTo>
                    <a:pt x="11" y="119"/>
                  </a:lnTo>
                  <a:lnTo>
                    <a:pt x="11" y="118"/>
                  </a:lnTo>
                  <a:lnTo>
                    <a:pt x="10" y="117"/>
                  </a:lnTo>
                  <a:lnTo>
                    <a:pt x="10" y="116"/>
                  </a:lnTo>
                  <a:lnTo>
                    <a:pt x="9" y="115"/>
                  </a:lnTo>
                  <a:lnTo>
                    <a:pt x="9" y="114"/>
                  </a:lnTo>
                  <a:lnTo>
                    <a:pt x="9" y="113"/>
                  </a:lnTo>
                  <a:lnTo>
                    <a:pt x="8" y="112"/>
                  </a:lnTo>
                  <a:lnTo>
                    <a:pt x="8" y="111"/>
                  </a:lnTo>
                  <a:lnTo>
                    <a:pt x="7" y="110"/>
                  </a:lnTo>
                  <a:lnTo>
                    <a:pt x="7" y="109"/>
                  </a:lnTo>
                  <a:lnTo>
                    <a:pt x="7" y="108"/>
                  </a:lnTo>
                  <a:lnTo>
                    <a:pt x="6" y="107"/>
                  </a:lnTo>
                  <a:lnTo>
                    <a:pt x="6" y="106"/>
                  </a:lnTo>
                  <a:lnTo>
                    <a:pt x="6" y="105"/>
                  </a:lnTo>
                  <a:lnTo>
                    <a:pt x="5" y="103"/>
                  </a:lnTo>
                  <a:lnTo>
                    <a:pt x="5" y="102"/>
                  </a:lnTo>
                  <a:lnTo>
                    <a:pt x="5" y="101"/>
                  </a:lnTo>
                  <a:lnTo>
                    <a:pt x="5" y="100"/>
                  </a:lnTo>
                  <a:lnTo>
                    <a:pt x="4" y="99"/>
                  </a:lnTo>
                  <a:lnTo>
                    <a:pt x="4" y="98"/>
                  </a:lnTo>
                  <a:lnTo>
                    <a:pt x="4" y="97"/>
                  </a:lnTo>
                  <a:lnTo>
                    <a:pt x="4" y="96"/>
                  </a:lnTo>
                  <a:lnTo>
                    <a:pt x="3" y="96"/>
                  </a:lnTo>
                  <a:lnTo>
                    <a:pt x="3" y="95"/>
                  </a:lnTo>
                  <a:lnTo>
                    <a:pt x="3" y="94"/>
                  </a:lnTo>
                  <a:lnTo>
                    <a:pt x="3" y="93"/>
                  </a:lnTo>
                  <a:lnTo>
                    <a:pt x="3" y="92"/>
                  </a:lnTo>
                  <a:lnTo>
                    <a:pt x="3" y="91"/>
                  </a:lnTo>
                  <a:lnTo>
                    <a:pt x="1" y="90"/>
                  </a:lnTo>
                  <a:lnTo>
                    <a:pt x="1" y="89"/>
                  </a:lnTo>
                  <a:lnTo>
                    <a:pt x="1" y="88"/>
                  </a:lnTo>
                  <a:lnTo>
                    <a:pt x="1" y="87"/>
                  </a:lnTo>
                  <a:lnTo>
                    <a:pt x="1" y="86"/>
                  </a:lnTo>
                  <a:lnTo>
                    <a:pt x="1" y="85"/>
                  </a:lnTo>
                  <a:lnTo>
                    <a:pt x="1" y="84"/>
                  </a:lnTo>
                  <a:lnTo>
                    <a:pt x="1" y="83"/>
                  </a:lnTo>
                  <a:lnTo>
                    <a:pt x="0" y="83"/>
                  </a:lnTo>
                  <a:lnTo>
                    <a:pt x="0" y="81"/>
                  </a:lnTo>
                  <a:lnTo>
                    <a:pt x="0" y="80"/>
                  </a:lnTo>
                  <a:lnTo>
                    <a:pt x="0" y="79"/>
                  </a:lnTo>
                  <a:lnTo>
                    <a:pt x="0" y="78"/>
                  </a:lnTo>
                  <a:lnTo>
                    <a:pt x="0" y="77"/>
                  </a:lnTo>
                  <a:lnTo>
                    <a:pt x="0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1" y="61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3" y="52"/>
                  </a:lnTo>
                  <a:lnTo>
                    <a:pt x="3" y="51"/>
                  </a:lnTo>
                  <a:lnTo>
                    <a:pt x="3" y="50"/>
                  </a:lnTo>
                  <a:lnTo>
                    <a:pt x="3" y="49"/>
                  </a:lnTo>
                  <a:lnTo>
                    <a:pt x="3" y="48"/>
                  </a:lnTo>
                  <a:lnTo>
                    <a:pt x="3" y="47"/>
                  </a:lnTo>
                  <a:lnTo>
                    <a:pt x="4" y="47"/>
                  </a:lnTo>
                  <a:lnTo>
                    <a:pt x="4" y="46"/>
                  </a:lnTo>
                  <a:lnTo>
                    <a:pt x="4" y="45"/>
                  </a:lnTo>
                  <a:lnTo>
                    <a:pt x="4" y="44"/>
                  </a:lnTo>
                  <a:lnTo>
                    <a:pt x="5" y="43"/>
                  </a:lnTo>
                  <a:lnTo>
                    <a:pt x="5" y="42"/>
                  </a:lnTo>
                  <a:lnTo>
                    <a:pt x="5" y="41"/>
                  </a:lnTo>
                  <a:lnTo>
                    <a:pt x="5" y="40"/>
                  </a:lnTo>
                  <a:lnTo>
                    <a:pt x="6" y="39"/>
                  </a:lnTo>
                  <a:lnTo>
                    <a:pt x="6" y="37"/>
                  </a:lnTo>
                  <a:lnTo>
                    <a:pt x="6" y="36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8" y="32"/>
                  </a:lnTo>
                  <a:lnTo>
                    <a:pt x="8" y="31"/>
                  </a:lnTo>
                  <a:lnTo>
                    <a:pt x="9" y="30"/>
                  </a:lnTo>
                  <a:lnTo>
                    <a:pt x="9" y="29"/>
                  </a:lnTo>
                  <a:lnTo>
                    <a:pt x="9" y="28"/>
                  </a:lnTo>
                  <a:lnTo>
                    <a:pt x="10" y="27"/>
                  </a:lnTo>
                  <a:lnTo>
                    <a:pt x="10" y="26"/>
                  </a:lnTo>
                  <a:lnTo>
                    <a:pt x="11" y="25"/>
                  </a:lnTo>
                  <a:lnTo>
                    <a:pt x="11" y="24"/>
                  </a:lnTo>
                  <a:lnTo>
                    <a:pt x="12" y="23"/>
                  </a:lnTo>
                  <a:lnTo>
                    <a:pt x="12" y="22"/>
                  </a:lnTo>
                  <a:lnTo>
                    <a:pt x="13" y="22"/>
                  </a:lnTo>
                  <a:lnTo>
                    <a:pt x="13" y="21"/>
                  </a:lnTo>
                  <a:lnTo>
                    <a:pt x="15" y="20"/>
                  </a:lnTo>
                  <a:lnTo>
                    <a:pt x="15" y="19"/>
                  </a:lnTo>
                  <a:lnTo>
                    <a:pt x="16" y="19"/>
                  </a:lnTo>
                  <a:lnTo>
                    <a:pt x="16" y="18"/>
                  </a:lnTo>
                  <a:lnTo>
                    <a:pt x="17" y="17"/>
                  </a:lnTo>
                  <a:lnTo>
                    <a:pt x="18" y="15"/>
                  </a:lnTo>
                  <a:lnTo>
                    <a:pt x="18" y="14"/>
                  </a:lnTo>
                  <a:lnTo>
                    <a:pt x="19" y="13"/>
                  </a:lnTo>
                  <a:lnTo>
                    <a:pt x="20" y="12"/>
                  </a:lnTo>
                  <a:lnTo>
                    <a:pt x="21" y="11"/>
                  </a:lnTo>
                  <a:lnTo>
                    <a:pt x="22" y="10"/>
                  </a:lnTo>
                  <a:lnTo>
                    <a:pt x="23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9" y="5"/>
                  </a:lnTo>
                  <a:lnTo>
                    <a:pt x="30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1" y="3"/>
                  </a:lnTo>
                  <a:lnTo>
                    <a:pt x="32" y="3"/>
                  </a:lnTo>
                  <a:lnTo>
                    <a:pt x="33" y="3"/>
                  </a:lnTo>
                  <a:lnTo>
                    <a:pt x="33" y="2"/>
                  </a:lnTo>
                  <a:lnTo>
                    <a:pt x="34" y="2"/>
                  </a:lnTo>
                  <a:lnTo>
                    <a:pt x="35" y="2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1"/>
                  </a:lnTo>
                  <a:lnTo>
                    <a:pt x="40" y="1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  <a:lnTo>
                    <a:pt x="51" y="0"/>
                  </a:lnTo>
                  <a:lnTo>
                    <a:pt x="52" y="1"/>
                  </a:lnTo>
                  <a:lnTo>
                    <a:pt x="53" y="1"/>
                  </a:lnTo>
                  <a:lnTo>
                    <a:pt x="54" y="1"/>
                  </a:lnTo>
                  <a:lnTo>
                    <a:pt x="55" y="1"/>
                  </a:lnTo>
                  <a:lnTo>
                    <a:pt x="56" y="2"/>
                  </a:lnTo>
                  <a:lnTo>
                    <a:pt x="57" y="2"/>
                  </a:lnTo>
                  <a:lnTo>
                    <a:pt x="58" y="2"/>
                  </a:lnTo>
                  <a:lnTo>
                    <a:pt x="58" y="3"/>
                  </a:lnTo>
                  <a:lnTo>
                    <a:pt x="59" y="3"/>
                  </a:lnTo>
                  <a:lnTo>
                    <a:pt x="60" y="3"/>
                  </a:lnTo>
                  <a:lnTo>
                    <a:pt x="60" y="4"/>
                  </a:lnTo>
                  <a:lnTo>
                    <a:pt x="61" y="4"/>
                  </a:lnTo>
                  <a:lnTo>
                    <a:pt x="61" y="5"/>
                  </a:lnTo>
                  <a:lnTo>
                    <a:pt x="62" y="5"/>
                  </a:lnTo>
                  <a:lnTo>
                    <a:pt x="64" y="6"/>
                  </a:lnTo>
                  <a:lnTo>
                    <a:pt x="65" y="6"/>
                  </a:lnTo>
                  <a:lnTo>
                    <a:pt x="65" y="7"/>
                  </a:lnTo>
                  <a:lnTo>
                    <a:pt x="66" y="7"/>
                  </a:lnTo>
                  <a:lnTo>
                    <a:pt x="67" y="8"/>
                  </a:lnTo>
                  <a:lnTo>
                    <a:pt x="68" y="8"/>
                  </a:lnTo>
                  <a:lnTo>
                    <a:pt x="68" y="9"/>
                  </a:lnTo>
                  <a:lnTo>
                    <a:pt x="69" y="10"/>
                  </a:lnTo>
                  <a:lnTo>
                    <a:pt x="70" y="11"/>
                  </a:lnTo>
                  <a:lnTo>
                    <a:pt x="71" y="12"/>
                  </a:lnTo>
                  <a:lnTo>
                    <a:pt x="72" y="13"/>
                  </a:lnTo>
                  <a:lnTo>
                    <a:pt x="73" y="14"/>
                  </a:lnTo>
                  <a:lnTo>
                    <a:pt x="73" y="15"/>
                  </a:lnTo>
                  <a:lnTo>
                    <a:pt x="74" y="17"/>
                  </a:lnTo>
                  <a:lnTo>
                    <a:pt x="76" y="18"/>
                  </a:lnTo>
                  <a:lnTo>
                    <a:pt x="76" y="19"/>
                  </a:lnTo>
                  <a:lnTo>
                    <a:pt x="77" y="19"/>
                  </a:lnTo>
                  <a:lnTo>
                    <a:pt x="77" y="20"/>
                  </a:lnTo>
                  <a:lnTo>
                    <a:pt x="78" y="21"/>
                  </a:lnTo>
                  <a:lnTo>
                    <a:pt x="78" y="22"/>
                  </a:lnTo>
                  <a:lnTo>
                    <a:pt x="79" y="22"/>
                  </a:lnTo>
                  <a:lnTo>
                    <a:pt x="79" y="23"/>
                  </a:lnTo>
                  <a:lnTo>
                    <a:pt x="80" y="24"/>
                  </a:lnTo>
                  <a:lnTo>
                    <a:pt x="80" y="25"/>
                  </a:lnTo>
                  <a:lnTo>
                    <a:pt x="81" y="26"/>
                  </a:lnTo>
                  <a:lnTo>
                    <a:pt x="81" y="27"/>
                  </a:lnTo>
                  <a:lnTo>
                    <a:pt x="82" y="28"/>
                  </a:lnTo>
                  <a:lnTo>
                    <a:pt x="82" y="29"/>
                  </a:lnTo>
                  <a:lnTo>
                    <a:pt x="82" y="30"/>
                  </a:lnTo>
                  <a:lnTo>
                    <a:pt x="83" y="31"/>
                  </a:lnTo>
                  <a:lnTo>
                    <a:pt x="83" y="32"/>
                  </a:lnTo>
                  <a:lnTo>
                    <a:pt x="84" y="33"/>
                  </a:lnTo>
                  <a:lnTo>
                    <a:pt x="84" y="34"/>
                  </a:lnTo>
                  <a:lnTo>
                    <a:pt x="84" y="35"/>
                  </a:lnTo>
                  <a:lnTo>
                    <a:pt x="85" y="36"/>
                  </a:lnTo>
                  <a:lnTo>
                    <a:pt x="85" y="37"/>
                  </a:lnTo>
                  <a:lnTo>
                    <a:pt x="85" y="39"/>
                  </a:lnTo>
                  <a:lnTo>
                    <a:pt x="86" y="40"/>
                  </a:lnTo>
                  <a:lnTo>
                    <a:pt x="86" y="41"/>
                  </a:lnTo>
                  <a:lnTo>
                    <a:pt x="86" y="42"/>
                  </a:lnTo>
                  <a:lnTo>
                    <a:pt x="86" y="43"/>
                  </a:lnTo>
                  <a:lnTo>
                    <a:pt x="88" y="44"/>
                  </a:lnTo>
                  <a:lnTo>
                    <a:pt x="88" y="45"/>
                  </a:lnTo>
                  <a:lnTo>
                    <a:pt x="88" y="46"/>
                  </a:lnTo>
                  <a:lnTo>
                    <a:pt x="88" y="47"/>
                  </a:lnTo>
                  <a:lnTo>
                    <a:pt x="89" y="47"/>
                  </a:lnTo>
                  <a:lnTo>
                    <a:pt x="89" y="48"/>
                  </a:lnTo>
                  <a:lnTo>
                    <a:pt x="89" y="49"/>
                  </a:lnTo>
                  <a:lnTo>
                    <a:pt x="89" y="50"/>
                  </a:lnTo>
                  <a:lnTo>
                    <a:pt x="89" y="51"/>
                  </a:lnTo>
                  <a:lnTo>
                    <a:pt x="89" y="52"/>
                  </a:lnTo>
                  <a:lnTo>
                    <a:pt x="90" y="53"/>
                  </a:lnTo>
                  <a:lnTo>
                    <a:pt x="90" y="54"/>
                  </a:lnTo>
                  <a:lnTo>
                    <a:pt x="90" y="55"/>
                  </a:lnTo>
                  <a:lnTo>
                    <a:pt x="90" y="56"/>
                  </a:lnTo>
                  <a:lnTo>
                    <a:pt x="90" y="57"/>
                  </a:lnTo>
                  <a:lnTo>
                    <a:pt x="90" y="58"/>
                  </a:lnTo>
                  <a:lnTo>
                    <a:pt x="90" y="59"/>
                  </a:lnTo>
                  <a:lnTo>
                    <a:pt x="90" y="61"/>
                  </a:lnTo>
                  <a:lnTo>
                    <a:pt x="91" y="61"/>
                  </a:lnTo>
                  <a:lnTo>
                    <a:pt x="91" y="62"/>
                  </a:lnTo>
                  <a:lnTo>
                    <a:pt x="91" y="63"/>
                  </a:lnTo>
                  <a:lnTo>
                    <a:pt x="91" y="64"/>
                  </a:lnTo>
                  <a:lnTo>
                    <a:pt x="91" y="65"/>
                  </a:lnTo>
                  <a:lnTo>
                    <a:pt x="91" y="66"/>
                  </a:lnTo>
                  <a:lnTo>
                    <a:pt x="91" y="67"/>
                  </a:lnTo>
                  <a:lnTo>
                    <a:pt x="91" y="68"/>
                  </a:lnTo>
                  <a:lnTo>
                    <a:pt x="91" y="69"/>
                  </a:lnTo>
                  <a:lnTo>
                    <a:pt x="91" y="70"/>
                  </a:lnTo>
                  <a:lnTo>
                    <a:pt x="91" y="71"/>
                  </a:lnTo>
                  <a:lnTo>
                    <a:pt x="91" y="7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5" name="Oval 407">
              <a:extLst>
                <a:ext uri="{FF2B5EF4-FFF2-40B4-BE49-F238E27FC236}">
                  <a16:creationId xmlns:a16="http://schemas.microsoft.com/office/drawing/2014/main" id="{372206CD-4C55-5C2C-2416-C2FA6A432C37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066" y="3127"/>
              <a:ext cx="7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47" name="Freeform 408">
              <a:extLst>
                <a:ext uri="{FF2B5EF4-FFF2-40B4-BE49-F238E27FC236}">
                  <a16:creationId xmlns:a16="http://schemas.microsoft.com/office/drawing/2014/main" id="{816184BF-511C-2D9A-D254-6194DB2B23C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374" y="3166"/>
              <a:ext cx="106" cy="169"/>
            </a:xfrm>
            <a:custGeom>
              <a:avLst/>
              <a:gdLst>
                <a:gd name="T0" fmla="*/ 353532073 w 70"/>
                <a:gd name="T1" fmla="*/ 2147483647 h 108"/>
                <a:gd name="T2" fmla="*/ 350138913 w 70"/>
                <a:gd name="T3" fmla="*/ 2147483647 h 108"/>
                <a:gd name="T4" fmla="*/ 350138913 w 70"/>
                <a:gd name="T5" fmla="*/ 2147483647 h 108"/>
                <a:gd name="T6" fmla="*/ 343100869 w 70"/>
                <a:gd name="T7" fmla="*/ 2147483647 h 108"/>
                <a:gd name="T8" fmla="*/ 332962864 w 70"/>
                <a:gd name="T9" fmla="*/ 2147483647 h 108"/>
                <a:gd name="T10" fmla="*/ 323539207 w 70"/>
                <a:gd name="T11" fmla="*/ 2147483647 h 108"/>
                <a:gd name="T12" fmla="*/ 308358842 w 70"/>
                <a:gd name="T13" fmla="*/ 2147483647 h 108"/>
                <a:gd name="T14" fmla="*/ 296639367 w 70"/>
                <a:gd name="T15" fmla="*/ 2147483647 h 108"/>
                <a:gd name="T16" fmla="*/ 282678166 w 70"/>
                <a:gd name="T17" fmla="*/ 2147483647 h 108"/>
                <a:gd name="T18" fmla="*/ 257230220 w 70"/>
                <a:gd name="T19" fmla="*/ 2147483647 h 108"/>
                <a:gd name="T20" fmla="*/ 242620050 w 70"/>
                <a:gd name="T21" fmla="*/ 2147483647 h 108"/>
                <a:gd name="T22" fmla="*/ 222036711 w 70"/>
                <a:gd name="T23" fmla="*/ 2147483647 h 108"/>
                <a:gd name="T24" fmla="*/ 190368653 w 70"/>
                <a:gd name="T25" fmla="*/ 2147483647 h 108"/>
                <a:gd name="T26" fmla="*/ 166503956 w 70"/>
                <a:gd name="T27" fmla="*/ 2147483647 h 108"/>
                <a:gd name="T28" fmla="*/ 135352195 w 70"/>
                <a:gd name="T29" fmla="*/ 2147483647 h 108"/>
                <a:gd name="T30" fmla="*/ 118073278 w 70"/>
                <a:gd name="T31" fmla="*/ 2147483647 h 108"/>
                <a:gd name="T32" fmla="*/ 99666684 w 70"/>
                <a:gd name="T33" fmla="*/ 2147483647 h 108"/>
                <a:gd name="T34" fmla="*/ 68398705 w 70"/>
                <a:gd name="T35" fmla="*/ 2147483647 h 108"/>
                <a:gd name="T36" fmla="*/ 58682070 w 70"/>
                <a:gd name="T37" fmla="*/ 2147483647 h 108"/>
                <a:gd name="T38" fmla="*/ 46057983 w 70"/>
                <a:gd name="T39" fmla="*/ 2147483647 h 108"/>
                <a:gd name="T40" fmla="*/ 35843386 w 70"/>
                <a:gd name="T41" fmla="*/ 2147483647 h 108"/>
                <a:gd name="T42" fmla="*/ 21692053 w 70"/>
                <a:gd name="T43" fmla="*/ 2147483647 h 108"/>
                <a:gd name="T44" fmla="*/ 14886703 w 70"/>
                <a:gd name="T45" fmla="*/ 2147483647 h 108"/>
                <a:gd name="T46" fmla="*/ 1 w 70"/>
                <a:gd name="T47" fmla="*/ 2147483647 h 108"/>
                <a:gd name="T48" fmla="*/ 1 w 70"/>
                <a:gd name="T49" fmla="*/ 2147483647 h 108"/>
                <a:gd name="T50" fmla="*/ 0 w 70"/>
                <a:gd name="T51" fmla="*/ 2147483647 h 108"/>
                <a:gd name="T52" fmla="*/ 0 w 70"/>
                <a:gd name="T53" fmla="*/ 2147483647 h 108"/>
                <a:gd name="T54" fmla="*/ 0 w 70"/>
                <a:gd name="T55" fmla="*/ 2147483647 h 108"/>
                <a:gd name="T56" fmla="*/ 1 w 70"/>
                <a:gd name="T57" fmla="*/ 2147483647 h 108"/>
                <a:gd name="T58" fmla="*/ 1 w 70"/>
                <a:gd name="T59" fmla="*/ 2147483647 h 108"/>
                <a:gd name="T60" fmla="*/ 10216365 w 70"/>
                <a:gd name="T61" fmla="*/ 2147483647 h 108"/>
                <a:gd name="T62" fmla="*/ 21692053 w 70"/>
                <a:gd name="T63" fmla="*/ 2135724158 h 108"/>
                <a:gd name="T64" fmla="*/ 31608420 w 70"/>
                <a:gd name="T65" fmla="*/ 1763164116 h 108"/>
                <a:gd name="T66" fmla="*/ 46057983 w 70"/>
                <a:gd name="T67" fmla="*/ 1431642106 h 108"/>
                <a:gd name="T68" fmla="*/ 55609291 w 70"/>
                <a:gd name="T69" fmla="*/ 1093925047 h 108"/>
                <a:gd name="T70" fmla="*/ 68398705 w 70"/>
                <a:gd name="T71" fmla="*/ 920341354 h 108"/>
                <a:gd name="T72" fmla="*/ 97793317 w 70"/>
                <a:gd name="T73" fmla="*/ 428088425 h 108"/>
                <a:gd name="T74" fmla="*/ 110895883 w 70"/>
                <a:gd name="T75" fmla="*/ 244507597 h 108"/>
                <a:gd name="T76" fmla="*/ 130645154 w 70"/>
                <a:gd name="T77" fmla="*/ 157183455 h 108"/>
                <a:gd name="T78" fmla="*/ 161591144 w 70"/>
                <a:gd name="T79" fmla="*/ 0 h 108"/>
                <a:gd name="T80" fmla="*/ 188535277 w 70"/>
                <a:gd name="T81" fmla="*/ 0 h 108"/>
                <a:gd name="T82" fmla="*/ 218582853 w 70"/>
                <a:gd name="T83" fmla="*/ 101046507 h 108"/>
                <a:gd name="T84" fmla="*/ 235461381 w 70"/>
                <a:gd name="T85" fmla="*/ 244507597 h 108"/>
                <a:gd name="T86" fmla="*/ 250700895 w 70"/>
                <a:gd name="T87" fmla="*/ 380345151 h 108"/>
                <a:gd name="T88" fmla="*/ 282678166 w 70"/>
                <a:gd name="T89" fmla="*/ 769029055 h 108"/>
                <a:gd name="T90" fmla="*/ 295920274 w 70"/>
                <a:gd name="T91" fmla="*/ 1035868288 h 108"/>
                <a:gd name="T92" fmla="*/ 308358842 w 70"/>
                <a:gd name="T93" fmla="*/ 1337763120 h 108"/>
                <a:gd name="T94" fmla="*/ 318506443 w 70"/>
                <a:gd name="T95" fmla="*/ 1701661184 h 108"/>
                <a:gd name="T96" fmla="*/ 332962864 w 70"/>
                <a:gd name="T97" fmla="*/ 2080964853 h 108"/>
                <a:gd name="T98" fmla="*/ 339960641 w 70"/>
                <a:gd name="T99" fmla="*/ 2147483647 h 108"/>
                <a:gd name="T100" fmla="*/ 350138913 w 70"/>
                <a:gd name="T101" fmla="*/ 2147483647 h 108"/>
                <a:gd name="T102" fmla="*/ 350138913 w 70"/>
                <a:gd name="T103" fmla="*/ 2147483647 h 108"/>
                <a:gd name="T104" fmla="*/ 353532073 w 70"/>
                <a:gd name="T105" fmla="*/ 2147483647 h 108"/>
                <a:gd name="T106" fmla="*/ 353532073 w 70"/>
                <a:gd name="T107" fmla="*/ 2147483647 h 108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70" h="108">
                  <a:moveTo>
                    <a:pt x="70" y="54"/>
                  </a:moveTo>
                  <a:lnTo>
                    <a:pt x="70" y="56"/>
                  </a:lnTo>
                  <a:lnTo>
                    <a:pt x="70" y="57"/>
                  </a:lnTo>
                  <a:lnTo>
                    <a:pt x="70" y="58"/>
                  </a:lnTo>
                  <a:lnTo>
                    <a:pt x="70" y="59"/>
                  </a:lnTo>
                  <a:lnTo>
                    <a:pt x="70" y="60"/>
                  </a:lnTo>
                  <a:lnTo>
                    <a:pt x="70" y="61"/>
                  </a:lnTo>
                  <a:lnTo>
                    <a:pt x="70" y="62"/>
                  </a:lnTo>
                  <a:lnTo>
                    <a:pt x="70" y="63"/>
                  </a:lnTo>
                  <a:lnTo>
                    <a:pt x="69" y="64"/>
                  </a:lnTo>
                  <a:lnTo>
                    <a:pt x="69" y="65"/>
                  </a:lnTo>
                  <a:lnTo>
                    <a:pt x="69" y="66"/>
                  </a:lnTo>
                  <a:lnTo>
                    <a:pt x="69" y="67"/>
                  </a:lnTo>
                  <a:lnTo>
                    <a:pt x="69" y="68"/>
                  </a:lnTo>
                  <a:lnTo>
                    <a:pt x="69" y="69"/>
                  </a:lnTo>
                  <a:lnTo>
                    <a:pt x="69" y="70"/>
                  </a:lnTo>
                  <a:lnTo>
                    <a:pt x="68" y="71"/>
                  </a:lnTo>
                  <a:lnTo>
                    <a:pt x="68" y="72"/>
                  </a:lnTo>
                  <a:lnTo>
                    <a:pt x="68" y="73"/>
                  </a:lnTo>
                  <a:lnTo>
                    <a:pt x="68" y="74"/>
                  </a:lnTo>
                  <a:lnTo>
                    <a:pt x="67" y="75"/>
                  </a:lnTo>
                  <a:lnTo>
                    <a:pt x="67" y="76"/>
                  </a:lnTo>
                  <a:lnTo>
                    <a:pt x="67" y="78"/>
                  </a:lnTo>
                  <a:lnTo>
                    <a:pt x="67" y="79"/>
                  </a:lnTo>
                  <a:lnTo>
                    <a:pt x="66" y="79"/>
                  </a:lnTo>
                  <a:lnTo>
                    <a:pt x="66" y="80"/>
                  </a:lnTo>
                  <a:lnTo>
                    <a:pt x="66" y="81"/>
                  </a:lnTo>
                  <a:lnTo>
                    <a:pt x="64" y="82"/>
                  </a:lnTo>
                  <a:lnTo>
                    <a:pt x="64" y="83"/>
                  </a:lnTo>
                  <a:lnTo>
                    <a:pt x="64" y="84"/>
                  </a:lnTo>
                  <a:lnTo>
                    <a:pt x="63" y="85"/>
                  </a:lnTo>
                  <a:lnTo>
                    <a:pt x="63" y="86"/>
                  </a:lnTo>
                  <a:lnTo>
                    <a:pt x="62" y="87"/>
                  </a:lnTo>
                  <a:lnTo>
                    <a:pt x="62" y="88"/>
                  </a:lnTo>
                  <a:lnTo>
                    <a:pt x="61" y="89"/>
                  </a:lnTo>
                  <a:lnTo>
                    <a:pt x="61" y="90"/>
                  </a:lnTo>
                  <a:lnTo>
                    <a:pt x="60" y="91"/>
                  </a:lnTo>
                  <a:lnTo>
                    <a:pt x="60" y="92"/>
                  </a:lnTo>
                  <a:lnTo>
                    <a:pt x="59" y="92"/>
                  </a:lnTo>
                  <a:lnTo>
                    <a:pt x="59" y="93"/>
                  </a:lnTo>
                  <a:lnTo>
                    <a:pt x="58" y="94"/>
                  </a:lnTo>
                  <a:lnTo>
                    <a:pt x="58" y="95"/>
                  </a:lnTo>
                  <a:lnTo>
                    <a:pt x="57" y="95"/>
                  </a:lnTo>
                  <a:lnTo>
                    <a:pt x="57" y="96"/>
                  </a:lnTo>
                  <a:lnTo>
                    <a:pt x="56" y="96"/>
                  </a:lnTo>
                  <a:lnTo>
                    <a:pt x="56" y="97"/>
                  </a:lnTo>
                  <a:lnTo>
                    <a:pt x="55" y="98"/>
                  </a:lnTo>
                  <a:lnTo>
                    <a:pt x="54" y="100"/>
                  </a:lnTo>
                  <a:lnTo>
                    <a:pt x="52" y="101"/>
                  </a:lnTo>
                  <a:lnTo>
                    <a:pt x="51" y="102"/>
                  </a:lnTo>
                  <a:lnTo>
                    <a:pt x="50" y="103"/>
                  </a:lnTo>
                  <a:lnTo>
                    <a:pt x="49" y="103"/>
                  </a:lnTo>
                  <a:lnTo>
                    <a:pt x="49" y="104"/>
                  </a:lnTo>
                  <a:lnTo>
                    <a:pt x="48" y="104"/>
                  </a:lnTo>
                  <a:lnTo>
                    <a:pt x="48" y="105"/>
                  </a:lnTo>
                  <a:lnTo>
                    <a:pt x="47" y="105"/>
                  </a:lnTo>
                  <a:lnTo>
                    <a:pt x="46" y="105"/>
                  </a:lnTo>
                  <a:lnTo>
                    <a:pt x="46" y="106"/>
                  </a:lnTo>
                  <a:lnTo>
                    <a:pt x="45" y="106"/>
                  </a:lnTo>
                  <a:lnTo>
                    <a:pt x="44" y="106"/>
                  </a:lnTo>
                  <a:lnTo>
                    <a:pt x="43" y="107"/>
                  </a:lnTo>
                  <a:lnTo>
                    <a:pt x="42" y="107"/>
                  </a:lnTo>
                  <a:lnTo>
                    <a:pt x="40" y="107"/>
                  </a:lnTo>
                  <a:lnTo>
                    <a:pt x="39" y="108"/>
                  </a:lnTo>
                  <a:lnTo>
                    <a:pt x="38" y="108"/>
                  </a:lnTo>
                  <a:lnTo>
                    <a:pt x="37" y="108"/>
                  </a:lnTo>
                  <a:lnTo>
                    <a:pt x="36" y="108"/>
                  </a:lnTo>
                  <a:lnTo>
                    <a:pt x="35" y="108"/>
                  </a:lnTo>
                  <a:lnTo>
                    <a:pt x="34" y="108"/>
                  </a:lnTo>
                  <a:lnTo>
                    <a:pt x="33" y="108"/>
                  </a:lnTo>
                  <a:lnTo>
                    <a:pt x="32" y="108"/>
                  </a:lnTo>
                  <a:lnTo>
                    <a:pt x="31" y="108"/>
                  </a:lnTo>
                  <a:lnTo>
                    <a:pt x="30" y="107"/>
                  </a:lnTo>
                  <a:lnTo>
                    <a:pt x="28" y="107"/>
                  </a:lnTo>
                  <a:lnTo>
                    <a:pt x="27" y="107"/>
                  </a:lnTo>
                  <a:lnTo>
                    <a:pt x="26" y="106"/>
                  </a:lnTo>
                  <a:lnTo>
                    <a:pt x="25" y="106"/>
                  </a:lnTo>
                  <a:lnTo>
                    <a:pt x="24" y="106"/>
                  </a:lnTo>
                  <a:lnTo>
                    <a:pt x="24" y="105"/>
                  </a:lnTo>
                  <a:lnTo>
                    <a:pt x="23" y="105"/>
                  </a:lnTo>
                  <a:lnTo>
                    <a:pt x="22" y="105"/>
                  </a:lnTo>
                  <a:lnTo>
                    <a:pt x="22" y="104"/>
                  </a:lnTo>
                  <a:lnTo>
                    <a:pt x="21" y="104"/>
                  </a:lnTo>
                  <a:lnTo>
                    <a:pt x="21" y="103"/>
                  </a:lnTo>
                  <a:lnTo>
                    <a:pt x="20" y="103"/>
                  </a:lnTo>
                  <a:lnTo>
                    <a:pt x="19" y="102"/>
                  </a:lnTo>
                  <a:lnTo>
                    <a:pt x="18" y="101"/>
                  </a:lnTo>
                  <a:lnTo>
                    <a:pt x="16" y="100"/>
                  </a:lnTo>
                  <a:lnTo>
                    <a:pt x="15" y="98"/>
                  </a:lnTo>
                  <a:lnTo>
                    <a:pt x="14" y="97"/>
                  </a:lnTo>
                  <a:lnTo>
                    <a:pt x="14" y="96"/>
                  </a:lnTo>
                  <a:lnTo>
                    <a:pt x="13" y="96"/>
                  </a:lnTo>
                  <a:lnTo>
                    <a:pt x="13" y="95"/>
                  </a:lnTo>
                  <a:lnTo>
                    <a:pt x="12" y="95"/>
                  </a:lnTo>
                  <a:lnTo>
                    <a:pt x="12" y="94"/>
                  </a:lnTo>
                  <a:lnTo>
                    <a:pt x="11" y="93"/>
                  </a:lnTo>
                  <a:lnTo>
                    <a:pt x="11" y="92"/>
                  </a:lnTo>
                  <a:lnTo>
                    <a:pt x="10" y="92"/>
                  </a:lnTo>
                  <a:lnTo>
                    <a:pt x="10" y="91"/>
                  </a:lnTo>
                  <a:lnTo>
                    <a:pt x="9" y="90"/>
                  </a:lnTo>
                  <a:lnTo>
                    <a:pt x="9" y="89"/>
                  </a:lnTo>
                  <a:lnTo>
                    <a:pt x="8" y="88"/>
                  </a:lnTo>
                  <a:lnTo>
                    <a:pt x="8" y="87"/>
                  </a:lnTo>
                  <a:lnTo>
                    <a:pt x="7" y="86"/>
                  </a:lnTo>
                  <a:lnTo>
                    <a:pt x="7" y="85"/>
                  </a:lnTo>
                  <a:lnTo>
                    <a:pt x="6" y="84"/>
                  </a:lnTo>
                  <a:lnTo>
                    <a:pt x="6" y="83"/>
                  </a:lnTo>
                  <a:lnTo>
                    <a:pt x="6" y="82"/>
                  </a:lnTo>
                  <a:lnTo>
                    <a:pt x="4" y="81"/>
                  </a:lnTo>
                  <a:lnTo>
                    <a:pt x="4" y="80"/>
                  </a:lnTo>
                  <a:lnTo>
                    <a:pt x="4" y="79"/>
                  </a:lnTo>
                  <a:lnTo>
                    <a:pt x="3" y="79"/>
                  </a:lnTo>
                  <a:lnTo>
                    <a:pt x="3" y="78"/>
                  </a:lnTo>
                  <a:lnTo>
                    <a:pt x="3" y="76"/>
                  </a:lnTo>
                  <a:lnTo>
                    <a:pt x="3" y="75"/>
                  </a:lnTo>
                  <a:lnTo>
                    <a:pt x="2" y="74"/>
                  </a:lnTo>
                  <a:lnTo>
                    <a:pt x="2" y="73"/>
                  </a:lnTo>
                  <a:lnTo>
                    <a:pt x="2" y="72"/>
                  </a:lnTo>
                  <a:lnTo>
                    <a:pt x="2" y="71"/>
                  </a:lnTo>
                  <a:lnTo>
                    <a:pt x="1" y="70"/>
                  </a:lnTo>
                  <a:lnTo>
                    <a:pt x="1" y="69"/>
                  </a:lnTo>
                  <a:lnTo>
                    <a:pt x="1" y="68"/>
                  </a:lnTo>
                  <a:lnTo>
                    <a:pt x="1" y="67"/>
                  </a:lnTo>
                  <a:lnTo>
                    <a:pt x="1" y="66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1" y="44"/>
                  </a:lnTo>
                  <a:lnTo>
                    <a:pt x="1" y="43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2" y="37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3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3" y="29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7" y="23"/>
                  </a:lnTo>
                  <a:lnTo>
                    <a:pt x="7" y="22"/>
                  </a:lnTo>
                  <a:lnTo>
                    <a:pt x="8" y="21"/>
                  </a:lnTo>
                  <a:lnTo>
                    <a:pt x="8" y="20"/>
                  </a:lnTo>
                  <a:lnTo>
                    <a:pt x="9" y="19"/>
                  </a:lnTo>
                  <a:lnTo>
                    <a:pt x="9" y="18"/>
                  </a:lnTo>
                  <a:lnTo>
                    <a:pt x="10" y="17"/>
                  </a:lnTo>
                  <a:lnTo>
                    <a:pt x="10" y="16"/>
                  </a:lnTo>
                  <a:lnTo>
                    <a:pt x="11" y="16"/>
                  </a:lnTo>
                  <a:lnTo>
                    <a:pt x="11" y="15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3" y="13"/>
                  </a:lnTo>
                  <a:lnTo>
                    <a:pt x="13" y="12"/>
                  </a:lnTo>
                  <a:lnTo>
                    <a:pt x="14" y="12"/>
                  </a:lnTo>
                  <a:lnTo>
                    <a:pt x="14" y="10"/>
                  </a:lnTo>
                  <a:lnTo>
                    <a:pt x="15" y="9"/>
                  </a:lnTo>
                  <a:lnTo>
                    <a:pt x="16" y="8"/>
                  </a:lnTo>
                  <a:lnTo>
                    <a:pt x="18" y="7"/>
                  </a:lnTo>
                  <a:lnTo>
                    <a:pt x="19" y="6"/>
                  </a:lnTo>
                  <a:lnTo>
                    <a:pt x="20" y="5"/>
                  </a:lnTo>
                  <a:lnTo>
                    <a:pt x="21" y="5"/>
                  </a:lnTo>
                  <a:lnTo>
                    <a:pt x="21" y="4"/>
                  </a:lnTo>
                  <a:lnTo>
                    <a:pt x="22" y="4"/>
                  </a:lnTo>
                  <a:lnTo>
                    <a:pt x="22" y="3"/>
                  </a:lnTo>
                  <a:lnTo>
                    <a:pt x="23" y="3"/>
                  </a:lnTo>
                  <a:lnTo>
                    <a:pt x="24" y="3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7" y="1"/>
                  </a:lnTo>
                  <a:lnTo>
                    <a:pt x="28" y="1"/>
                  </a:lnTo>
                  <a:lnTo>
                    <a:pt x="30" y="1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3" y="0"/>
                  </a:lnTo>
                  <a:lnTo>
                    <a:pt x="34" y="0"/>
                  </a:lnTo>
                  <a:lnTo>
                    <a:pt x="35" y="0"/>
                  </a:lnTo>
                  <a:lnTo>
                    <a:pt x="36" y="0"/>
                  </a:lnTo>
                  <a:lnTo>
                    <a:pt x="37" y="0"/>
                  </a:lnTo>
                  <a:lnTo>
                    <a:pt x="38" y="0"/>
                  </a:lnTo>
                  <a:lnTo>
                    <a:pt x="39" y="0"/>
                  </a:lnTo>
                  <a:lnTo>
                    <a:pt x="40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2"/>
                  </a:lnTo>
                  <a:lnTo>
                    <a:pt x="45" y="2"/>
                  </a:lnTo>
                  <a:lnTo>
                    <a:pt x="46" y="2"/>
                  </a:lnTo>
                  <a:lnTo>
                    <a:pt x="46" y="3"/>
                  </a:lnTo>
                  <a:lnTo>
                    <a:pt x="47" y="3"/>
                  </a:lnTo>
                  <a:lnTo>
                    <a:pt x="48" y="3"/>
                  </a:lnTo>
                  <a:lnTo>
                    <a:pt x="48" y="4"/>
                  </a:lnTo>
                  <a:lnTo>
                    <a:pt x="49" y="4"/>
                  </a:lnTo>
                  <a:lnTo>
                    <a:pt x="49" y="5"/>
                  </a:lnTo>
                  <a:lnTo>
                    <a:pt x="50" y="5"/>
                  </a:lnTo>
                  <a:lnTo>
                    <a:pt x="51" y="6"/>
                  </a:lnTo>
                  <a:lnTo>
                    <a:pt x="52" y="7"/>
                  </a:lnTo>
                  <a:lnTo>
                    <a:pt x="54" y="8"/>
                  </a:lnTo>
                  <a:lnTo>
                    <a:pt x="55" y="9"/>
                  </a:lnTo>
                  <a:lnTo>
                    <a:pt x="56" y="10"/>
                  </a:lnTo>
                  <a:lnTo>
                    <a:pt x="56" y="12"/>
                  </a:lnTo>
                  <a:lnTo>
                    <a:pt x="57" y="12"/>
                  </a:lnTo>
                  <a:lnTo>
                    <a:pt x="57" y="13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9" y="15"/>
                  </a:lnTo>
                  <a:lnTo>
                    <a:pt x="59" y="16"/>
                  </a:lnTo>
                  <a:lnTo>
                    <a:pt x="60" y="16"/>
                  </a:lnTo>
                  <a:lnTo>
                    <a:pt x="60" y="17"/>
                  </a:lnTo>
                  <a:lnTo>
                    <a:pt x="61" y="18"/>
                  </a:lnTo>
                  <a:lnTo>
                    <a:pt x="61" y="19"/>
                  </a:lnTo>
                  <a:lnTo>
                    <a:pt x="62" y="20"/>
                  </a:lnTo>
                  <a:lnTo>
                    <a:pt x="62" y="21"/>
                  </a:lnTo>
                  <a:lnTo>
                    <a:pt x="63" y="22"/>
                  </a:lnTo>
                  <a:lnTo>
                    <a:pt x="63" y="23"/>
                  </a:lnTo>
                  <a:lnTo>
                    <a:pt x="64" y="24"/>
                  </a:lnTo>
                  <a:lnTo>
                    <a:pt x="64" y="25"/>
                  </a:lnTo>
                  <a:lnTo>
                    <a:pt x="64" y="26"/>
                  </a:lnTo>
                  <a:lnTo>
                    <a:pt x="66" y="27"/>
                  </a:lnTo>
                  <a:lnTo>
                    <a:pt x="66" y="28"/>
                  </a:lnTo>
                  <a:lnTo>
                    <a:pt x="66" y="29"/>
                  </a:lnTo>
                  <a:lnTo>
                    <a:pt x="67" y="29"/>
                  </a:lnTo>
                  <a:lnTo>
                    <a:pt x="67" y="30"/>
                  </a:lnTo>
                  <a:lnTo>
                    <a:pt x="67" y="31"/>
                  </a:lnTo>
                  <a:lnTo>
                    <a:pt x="67" y="32"/>
                  </a:lnTo>
                  <a:lnTo>
                    <a:pt x="68" y="34"/>
                  </a:lnTo>
                  <a:lnTo>
                    <a:pt x="68" y="35"/>
                  </a:lnTo>
                  <a:lnTo>
                    <a:pt x="68" y="36"/>
                  </a:lnTo>
                  <a:lnTo>
                    <a:pt x="68" y="37"/>
                  </a:lnTo>
                  <a:lnTo>
                    <a:pt x="69" y="38"/>
                  </a:lnTo>
                  <a:lnTo>
                    <a:pt x="69" y="39"/>
                  </a:lnTo>
                  <a:lnTo>
                    <a:pt x="69" y="40"/>
                  </a:lnTo>
                  <a:lnTo>
                    <a:pt x="69" y="41"/>
                  </a:lnTo>
                  <a:lnTo>
                    <a:pt x="69" y="42"/>
                  </a:lnTo>
                  <a:lnTo>
                    <a:pt x="69" y="43"/>
                  </a:lnTo>
                  <a:lnTo>
                    <a:pt x="69" y="44"/>
                  </a:lnTo>
                  <a:lnTo>
                    <a:pt x="70" y="45"/>
                  </a:lnTo>
                  <a:lnTo>
                    <a:pt x="70" y="46"/>
                  </a:lnTo>
                  <a:lnTo>
                    <a:pt x="70" y="47"/>
                  </a:lnTo>
                  <a:lnTo>
                    <a:pt x="70" y="48"/>
                  </a:lnTo>
                  <a:lnTo>
                    <a:pt x="70" y="49"/>
                  </a:lnTo>
                  <a:lnTo>
                    <a:pt x="70" y="50"/>
                  </a:lnTo>
                  <a:lnTo>
                    <a:pt x="70" y="51"/>
                  </a:lnTo>
                  <a:lnTo>
                    <a:pt x="70" y="52"/>
                  </a:lnTo>
                  <a:lnTo>
                    <a:pt x="70" y="53"/>
                  </a:lnTo>
                  <a:lnTo>
                    <a:pt x="70" y="54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64" name="Oval 409">
              <a:extLst>
                <a:ext uri="{FF2B5EF4-FFF2-40B4-BE49-F238E27FC236}">
                  <a16:creationId xmlns:a16="http://schemas.microsoft.com/office/drawing/2014/main" id="{771A591E-B5D7-AAD9-906A-F1CC78F69A79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398" y="3127"/>
              <a:ext cx="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65" name="Freeform 410">
              <a:extLst>
                <a:ext uri="{FF2B5EF4-FFF2-40B4-BE49-F238E27FC236}">
                  <a16:creationId xmlns:a16="http://schemas.microsoft.com/office/drawing/2014/main" id="{3F6B6A5C-B229-AFE0-0F3A-1BA0B334B66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034" y="3140"/>
              <a:ext cx="129" cy="208"/>
            </a:xfrm>
            <a:custGeom>
              <a:avLst/>
              <a:gdLst>
                <a:gd name="T0" fmla="*/ 2147483647 w 86"/>
                <a:gd name="T1" fmla="*/ 2147483647 h 132"/>
                <a:gd name="T2" fmla="*/ 2147483647 w 86"/>
                <a:gd name="T3" fmla="*/ 2147483647 h 132"/>
                <a:gd name="T4" fmla="*/ 2147483647 w 86"/>
                <a:gd name="T5" fmla="*/ 2147483647 h 132"/>
                <a:gd name="T6" fmla="*/ 2147483647 w 86"/>
                <a:gd name="T7" fmla="*/ 2147483647 h 132"/>
                <a:gd name="T8" fmla="*/ 2147483647 w 86"/>
                <a:gd name="T9" fmla="*/ 2147483647 h 132"/>
                <a:gd name="T10" fmla="*/ 2147483647 w 86"/>
                <a:gd name="T11" fmla="*/ 2147483647 h 132"/>
                <a:gd name="T12" fmla="*/ 2147483647 w 86"/>
                <a:gd name="T13" fmla="*/ 2147483647 h 132"/>
                <a:gd name="T14" fmla="*/ 2147483647 w 86"/>
                <a:gd name="T15" fmla="*/ 2147483647 h 132"/>
                <a:gd name="T16" fmla="*/ 2147483647 w 86"/>
                <a:gd name="T17" fmla="*/ 2147483647 h 132"/>
                <a:gd name="T18" fmla="*/ 2125574804 w 86"/>
                <a:gd name="T19" fmla="*/ 2147483647 h 132"/>
                <a:gd name="T20" fmla="*/ 1983532509 w 86"/>
                <a:gd name="T21" fmla="*/ 2147483647 h 132"/>
                <a:gd name="T22" fmla="*/ 1839682169 w 86"/>
                <a:gd name="T23" fmla="*/ 2147483647 h 132"/>
                <a:gd name="T24" fmla="*/ 1719818726 w 86"/>
                <a:gd name="T25" fmla="*/ 2147483647 h 132"/>
                <a:gd name="T26" fmla="*/ 1534765638 w 86"/>
                <a:gd name="T27" fmla="*/ 2147483647 h 132"/>
                <a:gd name="T28" fmla="*/ 1358750605 w 86"/>
                <a:gd name="T29" fmla="*/ 2147483647 h 132"/>
                <a:gd name="T30" fmla="*/ 1129041301 w 86"/>
                <a:gd name="T31" fmla="*/ 2147483647 h 132"/>
                <a:gd name="T32" fmla="*/ 973436410 w 86"/>
                <a:gd name="T33" fmla="*/ 2147483647 h 132"/>
                <a:gd name="T34" fmla="*/ 828613840 w 86"/>
                <a:gd name="T35" fmla="*/ 2147483647 h 132"/>
                <a:gd name="T36" fmla="*/ 696096877 w 86"/>
                <a:gd name="T37" fmla="*/ 2147483647 h 132"/>
                <a:gd name="T38" fmla="*/ 543975498 w 86"/>
                <a:gd name="T39" fmla="*/ 2147483647 h 132"/>
                <a:gd name="T40" fmla="*/ 466814466 w 86"/>
                <a:gd name="T41" fmla="*/ 2147483647 h 132"/>
                <a:gd name="T42" fmla="*/ 353477404 w 86"/>
                <a:gd name="T43" fmla="*/ 2147483647 h 132"/>
                <a:gd name="T44" fmla="*/ 285069458 w 86"/>
                <a:gd name="T45" fmla="*/ 2147483647 h 132"/>
                <a:gd name="T46" fmla="*/ 232053868 w 86"/>
                <a:gd name="T47" fmla="*/ 2147483647 h 132"/>
                <a:gd name="T48" fmla="*/ 153907862 w 86"/>
                <a:gd name="T49" fmla="*/ 2147483647 h 132"/>
                <a:gd name="T50" fmla="*/ 101038749 w 86"/>
                <a:gd name="T51" fmla="*/ 2147483647 h 132"/>
                <a:gd name="T52" fmla="*/ 43545399 w 86"/>
                <a:gd name="T53" fmla="*/ 2147483647 h 132"/>
                <a:gd name="T54" fmla="*/ 43545399 w 86"/>
                <a:gd name="T55" fmla="*/ 2147483647 h 132"/>
                <a:gd name="T56" fmla="*/ 0 w 86"/>
                <a:gd name="T57" fmla="*/ 2147483647 h 132"/>
                <a:gd name="T58" fmla="*/ 0 w 86"/>
                <a:gd name="T59" fmla="*/ 2147483647 h 132"/>
                <a:gd name="T60" fmla="*/ 0 w 86"/>
                <a:gd name="T61" fmla="*/ 2147483647 h 132"/>
                <a:gd name="T62" fmla="*/ 43545399 w 86"/>
                <a:gd name="T63" fmla="*/ 2147483647 h 132"/>
                <a:gd name="T64" fmla="*/ 101038749 w 86"/>
                <a:gd name="T65" fmla="*/ 2147483647 h 132"/>
                <a:gd name="T66" fmla="*/ 122858441 w 86"/>
                <a:gd name="T67" fmla="*/ 2147483647 h 132"/>
                <a:gd name="T68" fmla="*/ 187144835 w 86"/>
                <a:gd name="T69" fmla="*/ 2147483647 h 132"/>
                <a:gd name="T70" fmla="*/ 234441046 w 86"/>
                <a:gd name="T71" fmla="*/ 1920930829 h 132"/>
                <a:gd name="T72" fmla="*/ 306458352 w 86"/>
                <a:gd name="T73" fmla="*/ 1601638909 h 132"/>
                <a:gd name="T74" fmla="*/ 406451563 w 86"/>
                <a:gd name="T75" fmla="*/ 1136493549 h 132"/>
                <a:gd name="T76" fmla="*/ 538436511 w 86"/>
                <a:gd name="T77" fmla="*/ 886964272 h 132"/>
                <a:gd name="T78" fmla="*/ 661449022 w 86"/>
                <a:gd name="T79" fmla="*/ 623184765 h 132"/>
                <a:gd name="T80" fmla="*/ 776730873 w 86"/>
                <a:gd name="T81" fmla="*/ 401270190 h 132"/>
                <a:gd name="T82" fmla="*/ 943092924 w 86"/>
                <a:gd name="T83" fmla="*/ 229211957 h 132"/>
                <a:gd name="T84" fmla="*/ 1060333615 w 86"/>
                <a:gd name="T85" fmla="*/ 95033650 h 132"/>
                <a:gd name="T86" fmla="*/ 1262190849 w 86"/>
                <a:gd name="T87" fmla="*/ 0 h 132"/>
                <a:gd name="T88" fmla="*/ 1482792671 w 86"/>
                <a:gd name="T89" fmla="*/ 0 h 132"/>
                <a:gd name="T90" fmla="*/ 1649919818 w 86"/>
                <a:gd name="T91" fmla="*/ 147590138 h 132"/>
                <a:gd name="T92" fmla="*/ 1802255072 w 86"/>
                <a:gd name="T93" fmla="*/ 258378854 h 132"/>
                <a:gd name="T94" fmla="*/ 1922639549 w 86"/>
                <a:gd name="T95" fmla="*/ 401270190 h 132"/>
                <a:gd name="T96" fmla="*/ 2077908996 w 86"/>
                <a:gd name="T97" fmla="*/ 726564308 h 132"/>
                <a:gd name="T98" fmla="*/ 2147483647 w 86"/>
                <a:gd name="T99" fmla="*/ 967824824 h 132"/>
                <a:gd name="T100" fmla="*/ 2147483647 w 86"/>
                <a:gd name="T101" fmla="*/ 1236892046 h 132"/>
                <a:gd name="T102" fmla="*/ 2147483647 w 86"/>
                <a:gd name="T103" fmla="*/ 1631363805 h 132"/>
                <a:gd name="T104" fmla="*/ 2147483647 w 86"/>
                <a:gd name="T105" fmla="*/ 1999953344 h 132"/>
                <a:gd name="T106" fmla="*/ 2147483647 w 86"/>
                <a:gd name="T107" fmla="*/ 2147483647 h 132"/>
                <a:gd name="T108" fmla="*/ 2147483647 w 86"/>
                <a:gd name="T109" fmla="*/ 2147483647 h 132"/>
                <a:gd name="T110" fmla="*/ 2147483647 w 86"/>
                <a:gd name="T111" fmla="*/ 2147483647 h 132"/>
                <a:gd name="T112" fmla="*/ 2147483647 w 86"/>
                <a:gd name="T113" fmla="*/ 2147483647 h 132"/>
                <a:gd name="T114" fmla="*/ 2147483647 w 86"/>
                <a:gd name="T115" fmla="*/ 2147483647 h 132"/>
                <a:gd name="T116" fmla="*/ 2147483647 w 86"/>
                <a:gd name="T117" fmla="*/ 2147483647 h 132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86" h="132">
                  <a:moveTo>
                    <a:pt x="86" y="66"/>
                  </a:moveTo>
                  <a:lnTo>
                    <a:pt x="86" y="67"/>
                  </a:lnTo>
                  <a:lnTo>
                    <a:pt x="86" y="68"/>
                  </a:lnTo>
                  <a:lnTo>
                    <a:pt x="86" y="69"/>
                  </a:lnTo>
                  <a:lnTo>
                    <a:pt x="86" y="70"/>
                  </a:lnTo>
                  <a:lnTo>
                    <a:pt x="86" y="71"/>
                  </a:lnTo>
                  <a:lnTo>
                    <a:pt x="86" y="72"/>
                  </a:lnTo>
                  <a:lnTo>
                    <a:pt x="86" y="73"/>
                  </a:lnTo>
                  <a:lnTo>
                    <a:pt x="86" y="74"/>
                  </a:lnTo>
                  <a:lnTo>
                    <a:pt x="86" y="75"/>
                  </a:lnTo>
                  <a:lnTo>
                    <a:pt x="85" y="76"/>
                  </a:lnTo>
                  <a:lnTo>
                    <a:pt x="85" y="77"/>
                  </a:lnTo>
                  <a:lnTo>
                    <a:pt x="85" y="78"/>
                  </a:lnTo>
                  <a:lnTo>
                    <a:pt x="85" y="79"/>
                  </a:lnTo>
                  <a:lnTo>
                    <a:pt x="85" y="80"/>
                  </a:lnTo>
                  <a:lnTo>
                    <a:pt x="85" y="81"/>
                  </a:lnTo>
                  <a:lnTo>
                    <a:pt x="85" y="82"/>
                  </a:lnTo>
                  <a:lnTo>
                    <a:pt x="85" y="83"/>
                  </a:lnTo>
                  <a:lnTo>
                    <a:pt x="84" y="84"/>
                  </a:lnTo>
                  <a:lnTo>
                    <a:pt x="84" y="85"/>
                  </a:lnTo>
                  <a:lnTo>
                    <a:pt x="84" y="87"/>
                  </a:lnTo>
                  <a:lnTo>
                    <a:pt x="84" y="88"/>
                  </a:lnTo>
                  <a:lnTo>
                    <a:pt x="84" y="89"/>
                  </a:lnTo>
                  <a:lnTo>
                    <a:pt x="83" y="90"/>
                  </a:lnTo>
                  <a:lnTo>
                    <a:pt x="83" y="91"/>
                  </a:lnTo>
                  <a:lnTo>
                    <a:pt x="83" y="92"/>
                  </a:lnTo>
                  <a:lnTo>
                    <a:pt x="83" y="93"/>
                  </a:lnTo>
                  <a:lnTo>
                    <a:pt x="82" y="93"/>
                  </a:lnTo>
                  <a:lnTo>
                    <a:pt x="82" y="94"/>
                  </a:lnTo>
                  <a:lnTo>
                    <a:pt x="82" y="95"/>
                  </a:lnTo>
                  <a:lnTo>
                    <a:pt x="82" y="96"/>
                  </a:lnTo>
                  <a:lnTo>
                    <a:pt x="81" y="97"/>
                  </a:lnTo>
                  <a:lnTo>
                    <a:pt x="81" y="98"/>
                  </a:lnTo>
                  <a:lnTo>
                    <a:pt x="81" y="99"/>
                  </a:lnTo>
                  <a:lnTo>
                    <a:pt x="80" y="99"/>
                  </a:lnTo>
                  <a:lnTo>
                    <a:pt x="80" y="100"/>
                  </a:lnTo>
                  <a:lnTo>
                    <a:pt x="80" y="101"/>
                  </a:lnTo>
                  <a:lnTo>
                    <a:pt x="79" y="102"/>
                  </a:lnTo>
                  <a:lnTo>
                    <a:pt x="79" y="103"/>
                  </a:lnTo>
                  <a:lnTo>
                    <a:pt x="79" y="104"/>
                  </a:lnTo>
                  <a:lnTo>
                    <a:pt x="78" y="105"/>
                  </a:lnTo>
                  <a:lnTo>
                    <a:pt x="78" y="106"/>
                  </a:lnTo>
                  <a:lnTo>
                    <a:pt x="77" y="106"/>
                  </a:lnTo>
                  <a:lnTo>
                    <a:pt x="77" y="107"/>
                  </a:lnTo>
                  <a:lnTo>
                    <a:pt x="77" y="109"/>
                  </a:lnTo>
                  <a:lnTo>
                    <a:pt x="76" y="109"/>
                  </a:lnTo>
                  <a:lnTo>
                    <a:pt x="76" y="110"/>
                  </a:lnTo>
                  <a:lnTo>
                    <a:pt x="74" y="111"/>
                  </a:lnTo>
                  <a:lnTo>
                    <a:pt x="74" y="112"/>
                  </a:lnTo>
                  <a:lnTo>
                    <a:pt x="73" y="113"/>
                  </a:lnTo>
                  <a:lnTo>
                    <a:pt x="73" y="114"/>
                  </a:lnTo>
                  <a:lnTo>
                    <a:pt x="72" y="114"/>
                  </a:lnTo>
                  <a:lnTo>
                    <a:pt x="72" y="115"/>
                  </a:lnTo>
                  <a:lnTo>
                    <a:pt x="71" y="116"/>
                  </a:lnTo>
                  <a:lnTo>
                    <a:pt x="71" y="117"/>
                  </a:lnTo>
                  <a:lnTo>
                    <a:pt x="70" y="117"/>
                  </a:lnTo>
                  <a:lnTo>
                    <a:pt x="70" y="118"/>
                  </a:lnTo>
                  <a:lnTo>
                    <a:pt x="69" y="118"/>
                  </a:lnTo>
                  <a:lnTo>
                    <a:pt x="69" y="119"/>
                  </a:lnTo>
                  <a:lnTo>
                    <a:pt x="68" y="120"/>
                  </a:lnTo>
                  <a:lnTo>
                    <a:pt x="67" y="120"/>
                  </a:lnTo>
                  <a:lnTo>
                    <a:pt x="67" y="121"/>
                  </a:lnTo>
                  <a:lnTo>
                    <a:pt x="66" y="122"/>
                  </a:lnTo>
                  <a:lnTo>
                    <a:pt x="65" y="122"/>
                  </a:lnTo>
                  <a:lnTo>
                    <a:pt x="65" y="123"/>
                  </a:lnTo>
                  <a:lnTo>
                    <a:pt x="64" y="124"/>
                  </a:lnTo>
                  <a:lnTo>
                    <a:pt x="62" y="124"/>
                  </a:lnTo>
                  <a:lnTo>
                    <a:pt x="62" y="125"/>
                  </a:lnTo>
                  <a:lnTo>
                    <a:pt x="61" y="125"/>
                  </a:lnTo>
                  <a:lnTo>
                    <a:pt x="61" y="126"/>
                  </a:lnTo>
                  <a:lnTo>
                    <a:pt x="60" y="126"/>
                  </a:lnTo>
                  <a:lnTo>
                    <a:pt x="59" y="126"/>
                  </a:lnTo>
                  <a:lnTo>
                    <a:pt x="59" y="127"/>
                  </a:lnTo>
                  <a:lnTo>
                    <a:pt x="58" y="127"/>
                  </a:lnTo>
                  <a:lnTo>
                    <a:pt x="57" y="128"/>
                  </a:lnTo>
                  <a:lnTo>
                    <a:pt x="56" y="128"/>
                  </a:lnTo>
                  <a:lnTo>
                    <a:pt x="56" y="129"/>
                  </a:lnTo>
                  <a:lnTo>
                    <a:pt x="55" y="129"/>
                  </a:lnTo>
                  <a:lnTo>
                    <a:pt x="54" y="129"/>
                  </a:lnTo>
                  <a:lnTo>
                    <a:pt x="53" y="129"/>
                  </a:lnTo>
                  <a:lnTo>
                    <a:pt x="53" y="130"/>
                  </a:lnTo>
                  <a:lnTo>
                    <a:pt x="52" y="130"/>
                  </a:lnTo>
                  <a:lnTo>
                    <a:pt x="50" y="130"/>
                  </a:lnTo>
                  <a:lnTo>
                    <a:pt x="49" y="130"/>
                  </a:lnTo>
                  <a:lnTo>
                    <a:pt x="48" y="132"/>
                  </a:lnTo>
                  <a:lnTo>
                    <a:pt x="47" y="132"/>
                  </a:lnTo>
                  <a:lnTo>
                    <a:pt x="46" y="132"/>
                  </a:lnTo>
                  <a:lnTo>
                    <a:pt x="45" y="132"/>
                  </a:lnTo>
                  <a:lnTo>
                    <a:pt x="44" y="132"/>
                  </a:lnTo>
                  <a:lnTo>
                    <a:pt x="43" y="132"/>
                  </a:lnTo>
                  <a:lnTo>
                    <a:pt x="42" y="132"/>
                  </a:lnTo>
                  <a:lnTo>
                    <a:pt x="41" y="132"/>
                  </a:lnTo>
                  <a:lnTo>
                    <a:pt x="40" y="132"/>
                  </a:lnTo>
                  <a:lnTo>
                    <a:pt x="39" y="132"/>
                  </a:lnTo>
                  <a:lnTo>
                    <a:pt x="37" y="130"/>
                  </a:lnTo>
                  <a:lnTo>
                    <a:pt x="36" y="130"/>
                  </a:lnTo>
                  <a:lnTo>
                    <a:pt x="35" y="130"/>
                  </a:lnTo>
                  <a:lnTo>
                    <a:pt x="34" y="130"/>
                  </a:lnTo>
                  <a:lnTo>
                    <a:pt x="34" y="129"/>
                  </a:lnTo>
                  <a:lnTo>
                    <a:pt x="33" y="129"/>
                  </a:lnTo>
                  <a:lnTo>
                    <a:pt x="32" y="129"/>
                  </a:lnTo>
                  <a:lnTo>
                    <a:pt x="31" y="129"/>
                  </a:lnTo>
                  <a:lnTo>
                    <a:pt x="31" y="128"/>
                  </a:lnTo>
                  <a:lnTo>
                    <a:pt x="30" y="128"/>
                  </a:lnTo>
                  <a:lnTo>
                    <a:pt x="29" y="127"/>
                  </a:lnTo>
                  <a:lnTo>
                    <a:pt x="28" y="127"/>
                  </a:lnTo>
                  <a:lnTo>
                    <a:pt x="28" y="126"/>
                  </a:lnTo>
                  <a:lnTo>
                    <a:pt x="27" y="126"/>
                  </a:lnTo>
                  <a:lnTo>
                    <a:pt x="25" y="126"/>
                  </a:lnTo>
                  <a:lnTo>
                    <a:pt x="25" y="125"/>
                  </a:lnTo>
                  <a:lnTo>
                    <a:pt x="24" y="125"/>
                  </a:lnTo>
                  <a:lnTo>
                    <a:pt x="24" y="124"/>
                  </a:lnTo>
                  <a:lnTo>
                    <a:pt x="23" y="124"/>
                  </a:lnTo>
                  <a:lnTo>
                    <a:pt x="22" y="123"/>
                  </a:lnTo>
                  <a:lnTo>
                    <a:pt x="22" y="122"/>
                  </a:lnTo>
                  <a:lnTo>
                    <a:pt x="21" y="122"/>
                  </a:lnTo>
                  <a:lnTo>
                    <a:pt x="20" y="121"/>
                  </a:lnTo>
                  <a:lnTo>
                    <a:pt x="20" y="120"/>
                  </a:lnTo>
                  <a:lnTo>
                    <a:pt x="19" y="120"/>
                  </a:lnTo>
                  <a:lnTo>
                    <a:pt x="18" y="119"/>
                  </a:lnTo>
                  <a:lnTo>
                    <a:pt x="18" y="118"/>
                  </a:lnTo>
                  <a:lnTo>
                    <a:pt x="17" y="118"/>
                  </a:lnTo>
                  <a:lnTo>
                    <a:pt x="17" y="117"/>
                  </a:lnTo>
                  <a:lnTo>
                    <a:pt x="16" y="117"/>
                  </a:lnTo>
                  <a:lnTo>
                    <a:pt x="16" y="116"/>
                  </a:lnTo>
                  <a:lnTo>
                    <a:pt x="15" y="115"/>
                  </a:lnTo>
                  <a:lnTo>
                    <a:pt x="15" y="114"/>
                  </a:lnTo>
                  <a:lnTo>
                    <a:pt x="13" y="114"/>
                  </a:lnTo>
                  <a:lnTo>
                    <a:pt x="13" y="113"/>
                  </a:lnTo>
                  <a:lnTo>
                    <a:pt x="12" y="112"/>
                  </a:lnTo>
                  <a:lnTo>
                    <a:pt x="12" y="111"/>
                  </a:lnTo>
                  <a:lnTo>
                    <a:pt x="11" y="110"/>
                  </a:lnTo>
                  <a:lnTo>
                    <a:pt x="11" y="109"/>
                  </a:lnTo>
                  <a:lnTo>
                    <a:pt x="10" y="109"/>
                  </a:lnTo>
                  <a:lnTo>
                    <a:pt x="10" y="107"/>
                  </a:lnTo>
                  <a:lnTo>
                    <a:pt x="10" y="106"/>
                  </a:lnTo>
                  <a:lnTo>
                    <a:pt x="9" y="106"/>
                  </a:lnTo>
                  <a:lnTo>
                    <a:pt x="9" y="105"/>
                  </a:lnTo>
                  <a:lnTo>
                    <a:pt x="8" y="104"/>
                  </a:lnTo>
                  <a:lnTo>
                    <a:pt x="8" y="103"/>
                  </a:lnTo>
                  <a:lnTo>
                    <a:pt x="8" y="102"/>
                  </a:lnTo>
                  <a:lnTo>
                    <a:pt x="7" y="101"/>
                  </a:lnTo>
                  <a:lnTo>
                    <a:pt x="7" y="100"/>
                  </a:lnTo>
                  <a:lnTo>
                    <a:pt x="7" y="99"/>
                  </a:lnTo>
                  <a:lnTo>
                    <a:pt x="6" y="99"/>
                  </a:lnTo>
                  <a:lnTo>
                    <a:pt x="6" y="98"/>
                  </a:lnTo>
                  <a:lnTo>
                    <a:pt x="6" y="97"/>
                  </a:lnTo>
                  <a:lnTo>
                    <a:pt x="5" y="96"/>
                  </a:lnTo>
                  <a:lnTo>
                    <a:pt x="5" y="95"/>
                  </a:lnTo>
                  <a:lnTo>
                    <a:pt x="5" y="94"/>
                  </a:lnTo>
                  <a:lnTo>
                    <a:pt x="5" y="93"/>
                  </a:lnTo>
                  <a:lnTo>
                    <a:pt x="4" y="93"/>
                  </a:lnTo>
                  <a:lnTo>
                    <a:pt x="4" y="92"/>
                  </a:lnTo>
                  <a:lnTo>
                    <a:pt x="4" y="91"/>
                  </a:lnTo>
                  <a:lnTo>
                    <a:pt x="4" y="90"/>
                  </a:lnTo>
                  <a:lnTo>
                    <a:pt x="3" y="89"/>
                  </a:lnTo>
                  <a:lnTo>
                    <a:pt x="3" y="88"/>
                  </a:lnTo>
                  <a:lnTo>
                    <a:pt x="3" y="87"/>
                  </a:lnTo>
                  <a:lnTo>
                    <a:pt x="3" y="85"/>
                  </a:lnTo>
                  <a:lnTo>
                    <a:pt x="3" y="84"/>
                  </a:lnTo>
                  <a:lnTo>
                    <a:pt x="1" y="83"/>
                  </a:lnTo>
                  <a:lnTo>
                    <a:pt x="1" y="82"/>
                  </a:lnTo>
                  <a:lnTo>
                    <a:pt x="1" y="81"/>
                  </a:lnTo>
                  <a:lnTo>
                    <a:pt x="1" y="80"/>
                  </a:lnTo>
                  <a:lnTo>
                    <a:pt x="1" y="79"/>
                  </a:lnTo>
                  <a:lnTo>
                    <a:pt x="1" y="78"/>
                  </a:lnTo>
                  <a:lnTo>
                    <a:pt x="1" y="77"/>
                  </a:lnTo>
                  <a:lnTo>
                    <a:pt x="1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1" y="52"/>
                  </a:lnTo>
                  <a:lnTo>
                    <a:pt x="1" y="51"/>
                  </a:lnTo>
                  <a:lnTo>
                    <a:pt x="1" y="50"/>
                  </a:lnTo>
                  <a:lnTo>
                    <a:pt x="1" y="49"/>
                  </a:lnTo>
                  <a:lnTo>
                    <a:pt x="1" y="48"/>
                  </a:lnTo>
                  <a:lnTo>
                    <a:pt x="3" y="47"/>
                  </a:lnTo>
                  <a:lnTo>
                    <a:pt x="3" y="46"/>
                  </a:lnTo>
                  <a:lnTo>
                    <a:pt x="3" y="45"/>
                  </a:lnTo>
                  <a:lnTo>
                    <a:pt x="3" y="44"/>
                  </a:lnTo>
                  <a:lnTo>
                    <a:pt x="3" y="43"/>
                  </a:lnTo>
                  <a:lnTo>
                    <a:pt x="4" y="41"/>
                  </a:lnTo>
                  <a:lnTo>
                    <a:pt x="4" y="40"/>
                  </a:lnTo>
                  <a:lnTo>
                    <a:pt x="4" y="39"/>
                  </a:lnTo>
                  <a:lnTo>
                    <a:pt x="4" y="38"/>
                  </a:lnTo>
                  <a:lnTo>
                    <a:pt x="5" y="38"/>
                  </a:lnTo>
                  <a:lnTo>
                    <a:pt x="5" y="37"/>
                  </a:lnTo>
                  <a:lnTo>
                    <a:pt x="5" y="36"/>
                  </a:lnTo>
                  <a:lnTo>
                    <a:pt x="5" y="35"/>
                  </a:lnTo>
                  <a:lnTo>
                    <a:pt x="6" y="34"/>
                  </a:lnTo>
                  <a:lnTo>
                    <a:pt x="6" y="33"/>
                  </a:lnTo>
                  <a:lnTo>
                    <a:pt x="6" y="32"/>
                  </a:lnTo>
                  <a:lnTo>
                    <a:pt x="7" y="32"/>
                  </a:lnTo>
                  <a:lnTo>
                    <a:pt x="7" y="31"/>
                  </a:lnTo>
                  <a:lnTo>
                    <a:pt x="7" y="30"/>
                  </a:lnTo>
                  <a:lnTo>
                    <a:pt x="8" y="29"/>
                  </a:lnTo>
                  <a:lnTo>
                    <a:pt x="8" y="28"/>
                  </a:lnTo>
                  <a:lnTo>
                    <a:pt x="8" y="27"/>
                  </a:lnTo>
                  <a:lnTo>
                    <a:pt x="9" y="26"/>
                  </a:lnTo>
                  <a:lnTo>
                    <a:pt x="9" y="25"/>
                  </a:lnTo>
                  <a:lnTo>
                    <a:pt x="10" y="25"/>
                  </a:lnTo>
                  <a:lnTo>
                    <a:pt x="10" y="24"/>
                  </a:lnTo>
                  <a:lnTo>
                    <a:pt x="10" y="23"/>
                  </a:lnTo>
                  <a:lnTo>
                    <a:pt x="11" y="23"/>
                  </a:lnTo>
                  <a:lnTo>
                    <a:pt x="11" y="22"/>
                  </a:lnTo>
                  <a:lnTo>
                    <a:pt x="12" y="21"/>
                  </a:lnTo>
                  <a:lnTo>
                    <a:pt x="12" y="19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5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6" y="14"/>
                  </a:lnTo>
                  <a:lnTo>
                    <a:pt x="17" y="14"/>
                  </a:lnTo>
                  <a:lnTo>
                    <a:pt x="17" y="13"/>
                  </a:lnTo>
                  <a:lnTo>
                    <a:pt x="18" y="13"/>
                  </a:lnTo>
                  <a:lnTo>
                    <a:pt x="18" y="12"/>
                  </a:lnTo>
                  <a:lnTo>
                    <a:pt x="19" y="11"/>
                  </a:lnTo>
                  <a:lnTo>
                    <a:pt x="20" y="11"/>
                  </a:lnTo>
                  <a:lnTo>
                    <a:pt x="20" y="10"/>
                  </a:lnTo>
                  <a:lnTo>
                    <a:pt x="21" y="9"/>
                  </a:lnTo>
                  <a:lnTo>
                    <a:pt x="22" y="9"/>
                  </a:lnTo>
                  <a:lnTo>
                    <a:pt x="22" y="8"/>
                  </a:lnTo>
                  <a:lnTo>
                    <a:pt x="23" y="7"/>
                  </a:lnTo>
                  <a:lnTo>
                    <a:pt x="24" y="7"/>
                  </a:lnTo>
                  <a:lnTo>
                    <a:pt x="24" y="6"/>
                  </a:lnTo>
                  <a:lnTo>
                    <a:pt x="25" y="6"/>
                  </a:lnTo>
                  <a:lnTo>
                    <a:pt x="25" y="5"/>
                  </a:lnTo>
                  <a:lnTo>
                    <a:pt x="27" y="5"/>
                  </a:lnTo>
                  <a:lnTo>
                    <a:pt x="28" y="5"/>
                  </a:lnTo>
                  <a:lnTo>
                    <a:pt x="28" y="4"/>
                  </a:lnTo>
                  <a:lnTo>
                    <a:pt x="29" y="4"/>
                  </a:lnTo>
                  <a:lnTo>
                    <a:pt x="30" y="3"/>
                  </a:lnTo>
                  <a:lnTo>
                    <a:pt x="31" y="3"/>
                  </a:lnTo>
                  <a:lnTo>
                    <a:pt x="31" y="2"/>
                  </a:lnTo>
                  <a:lnTo>
                    <a:pt x="32" y="2"/>
                  </a:lnTo>
                  <a:lnTo>
                    <a:pt x="33" y="2"/>
                  </a:lnTo>
                  <a:lnTo>
                    <a:pt x="34" y="2"/>
                  </a:lnTo>
                  <a:lnTo>
                    <a:pt x="34" y="1"/>
                  </a:lnTo>
                  <a:lnTo>
                    <a:pt x="35" y="1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0"/>
                  </a:lnTo>
                  <a:lnTo>
                    <a:pt x="40" y="0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1"/>
                  </a:lnTo>
                  <a:lnTo>
                    <a:pt x="50" y="1"/>
                  </a:lnTo>
                  <a:lnTo>
                    <a:pt x="52" y="1"/>
                  </a:lnTo>
                  <a:lnTo>
                    <a:pt x="53" y="1"/>
                  </a:lnTo>
                  <a:lnTo>
                    <a:pt x="53" y="2"/>
                  </a:lnTo>
                  <a:lnTo>
                    <a:pt x="54" y="2"/>
                  </a:lnTo>
                  <a:lnTo>
                    <a:pt x="55" y="2"/>
                  </a:lnTo>
                  <a:lnTo>
                    <a:pt x="56" y="2"/>
                  </a:lnTo>
                  <a:lnTo>
                    <a:pt x="56" y="3"/>
                  </a:lnTo>
                  <a:lnTo>
                    <a:pt x="57" y="3"/>
                  </a:lnTo>
                  <a:lnTo>
                    <a:pt x="58" y="4"/>
                  </a:lnTo>
                  <a:lnTo>
                    <a:pt x="59" y="4"/>
                  </a:lnTo>
                  <a:lnTo>
                    <a:pt x="59" y="5"/>
                  </a:lnTo>
                  <a:lnTo>
                    <a:pt x="60" y="5"/>
                  </a:lnTo>
                  <a:lnTo>
                    <a:pt x="61" y="5"/>
                  </a:lnTo>
                  <a:lnTo>
                    <a:pt x="61" y="6"/>
                  </a:lnTo>
                  <a:lnTo>
                    <a:pt x="62" y="6"/>
                  </a:lnTo>
                  <a:lnTo>
                    <a:pt x="62" y="7"/>
                  </a:lnTo>
                  <a:lnTo>
                    <a:pt x="64" y="7"/>
                  </a:lnTo>
                  <a:lnTo>
                    <a:pt x="65" y="8"/>
                  </a:lnTo>
                  <a:lnTo>
                    <a:pt x="65" y="9"/>
                  </a:lnTo>
                  <a:lnTo>
                    <a:pt x="66" y="9"/>
                  </a:lnTo>
                  <a:lnTo>
                    <a:pt x="67" y="10"/>
                  </a:lnTo>
                  <a:lnTo>
                    <a:pt x="67" y="11"/>
                  </a:lnTo>
                  <a:lnTo>
                    <a:pt x="68" y="11"/>
                  </a:lnTo>
                  <a:lnTo>
                    <a:pt x="69" y="12"/>
                  </a:lnTo>
                  <a:lnTo>
                    <a:pt x="69" y="13"/>
                  </a:lnTo>
                  <a:lnTo>
                    <a:pt x="70" y="13"/>
                  </a:lnTo>
                  <a:lnTo>
                    <a:pt x="70" y="14"/>
                  </a:lnTo>
                  <a:lnTo>
                    <a:pt x="71" y="14"/>
                  </a:lnTo>
                  <a:lnTo>
                    <a:pt x="71" y="15"/>
                  </a:lnTo>
                  <a:lnTo>
                    <a:pt x="72" y="16"/>
                  </a:lnTo>
                  <a:lnTo>
                    <a:pt x="72" y="17"/>
                  </a:lnTo>
                  <a:lnTo>
                    <a:pt x="73" y="17"/>
                  </a:lnTo>
                  <a:lnTo>
                    <a:pt x="73" y="18"/>
                  </a:lnTo>
                  <a:lnTo>
                    <a:pt x="74" y="19"/>
                  </a:lnTo>
                  <a:lnTo>
                    <a:pt x="74" y="21"/>
                  </a:lnTo>
                  <a:lnTo>
                    <a:pt x="76" y="22"/>
                  </a:lnTo>
                  <a:lnTo>
                    <a:pt x="76" y="23"/>
                  </a:lnTo>
                  <a:lnTo>
                    <a:pt x="77" y="23"/>
                  </a:lnTo>
                  <a:lnTo>
                    <a:pt x="77" y="24"/>
                  </a:lnTo>
                  <a:lnTo>
                    <a:pt x="77" y="25"/>
                  </a:lnTo>
                  <a:lnTo>
                    <a:pt x="78" y="25"/>
                  </a:lnTo>
                  <a:lnTo>
                    <a:pt x="78" y="26"/>
                  </a:lnTo>
                  <a:lnTo>
                    <a:pt x="79" y="27"/>
                  </a:lnTo>
                  <a:lnTo>
                    <a:pt x="79" y="28"/>
                  </a:lnTo>
                  <a:lnTo>
                    <a:pt x="79" y="29"/>
                  </a:lnTo>
                  <a:lnTo>
                    <a:pt x="80" y="30"/>
                  </a:lnTo>
                  <a:lnTo>
                    <a:pt x="80" y="31"/>
                  </a:lnTo>
                  <a:lnTo>
                    <a:pt x="80" y="32"/>
                  </a:lnTo>
                  <a:lnTo>
                    <a:pt x="81" y="32"/>
                  </a:lnTo>
                  <a:lnTo>
                    <a:pt x="81" y="33"/>
                  </a:lnTo>
                  <a:lnTo>
                    <a:pt x="81" y="34"/>
                  </a:lnTo>
                  <a:lnTo>
                    <a:pt x="82" y="35"/>
                  </a:lnTo>
                  <a:lnTo>
                    <a:pt x="82" y="36"/>
                  </a:lnTo>
                  <a:lnTo>
                    <a:pt x="82" y="37"/>
                  </a:lnTo>
                  <a:lnTo>
                    <a:pt x="82" y="38"/>
                  </a:lnTo>
                  <a:lnTo>
                    <a:pt x="83" y="38"/>
                  </a:lnTo>
                  <a:lnTo>
                    <a:pt x="83" y="39"/>
                  </a:lnTo>
                  <a:lnTo>
                    <a:pt x="83" y="40"/>
                  </a:lnTo>
                  <a:lnTo>
                    <a:pt x="83" y="41"/>
                  </a:lnTo>
                  <a:lnTo>
                    <a:pt x="84" y="43"/>
                  </a:lnTo>
                  <a:lnTo>
                    <a:pt x="84" y="44"/>
                  </a:lnTo>
                  <a:lnTo>
                    <a:pt x="84" y="45"/>
                  </a:lnTo>
                  <a:lnTo>
                    <a:pt x="84" y="46"/>
                  </a:lnTo>
                  <a:lnTo>
                    <a:pt x="84" y="47"/>
                  </a:lnTo>
                  <a:lnTo>
                    <a:pt x="85" y="48"/>
                  </a:lnTo>
                  <a:lnTo>
                    <a:pt x="85" y="49"/>
                  </a:lnTo>
                  <a:lnTo>
                    <a:pt x="85" y="50"/>
                  </a:lnTo>
                  <a:lnTo>
                    <a:pt x="85" y="51"/>
                  </a:lnTo>
                  <a:lnTo>
                    <a:pt x="85" y="52"/>
                  </a:lnTo>
                  <a:lnTo>
                    <a:pt x="85" y="53"/>
                  </a:lnTo>
                  <a:lnTo>
                    <a:pt x="85" y="54"/>
                  </a:lnTo>
                  <a:lnTo>
                    <a:pt x="85" y="55"/>
                  </a:lnTo>
                  <a:lnTo>
                    <a:pt x="86" y="56"/>
                  </a:lnTo>
                  <a:lnTo>
                    <a:pt x="86" y="57"/>
                  </a:lnTo>
                  <a:lnTo>
                    <a:pt x="86" y="58"/>
                  </a:lnTo>
                  <a:lnTo>
                    <a:pt x="86" y="59"/>
                  </a:lnTo>
                  <a:lnTo>
                    <a:pt x="86" y="60"/>
                  </a:lnTo>
                  <a:lnTo>
                    <a:pt x="86" y="61"/>
                  </a:lnTo>
                  <a:lnTo>
                    <a:pt x="86" y="62"/>
                  </a:lnTo>
                  <a:lnTo>
                    <a:pt x="86" y="63"/>
                  </a:lnTo>
                  <a:lnTo>
                    <a:pt x="86" y="65"/>
                  </a:lnTo>
                  <a:lnTo>
                    <a:pt x="86" y="66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67" name="Oval 411">
              <a:extLst>
                <a:ext uri="{FF2B5EF4-FFF2-40B4-BE49-F238E27FC236}">
                  <a16:creationId xmlns:a16="http://schemas.microsoft.com/office/drawing/2014/main" id="{CDE41F7E-3549-E2BA-0FE1-3D0D6C9D1559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022" y="3127"/>
              <a:ext cx="7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68" name="Freeform 412">
              <a:extLst>
                <a:ext uri="{FF2B5EF4-FFF2-40B4-BE49-F238E27FC236}">
                  <a16:creationId xmlns:a16="http://schemas.microsoft.com/office/drawing/2014/main" id="{9AA30FD2-BA29-CE89-4D0D-65E6F04EC06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682" y="3179"/>
              <a:ext cx="106" cy="156"/>
            </a:xfrm>
            <a:custGeom>
              <a:avLst/>
              <a:gdLst>
                <a:gd name="T0" fmla="*/ 2147483647 w 70"/>
                <a:gd name="T1" fmla="*/ 1577481546 h 102"/>
                <a:gd name="T2" fmla="*/ 2147483647 w 70"/>
                <a:gd name="T3" fmla="*/ 1690573156 h 102"/>
                <a:gd name="T4" fmla="*/ 2147483647 w 70"/>
                <a:gd name="T5" fmla="*/ 1832957076 h 102"/>
                <a:gd name="T6" fmla="*/ 2147483647 w 70"/>
                <a:gd name="T7" fmla="*/ 1999564273 h 102"/>
                <a:gd name="T8" fmla="*/ 2147483647 w 70"/>
                <a:gd name="T9" fmla="*/ 2141165596 h 102"/>
                <a:gd name="T10" fmla="*/ 2147483647 w 70"/>
                <a:gd name="T11" fmla="*/ 2147483647 h 102"/>
                <a:gd name="T12" fmla="*/ 2147483647 w 70"/>
                <a:gd name="T13" fmla="*/ 2147483647 h 102"/>
                <a:gd name="T14" fmla="*/ 2147483647 w 70"/>
                <a:gd name="T15" fmla="*/ 2147483647 h 102"/>
                <a:gd name="T16" fmla="*/ 2147483647 w 70"/>
                <a:gd name="T17" fmla="*/ 2147483647 h 102"/>
                <a:gd name="T18" fmla="*/ 2147483647 w 70"/>
                <a:gd name="T19" fmla="*/ 2147483647 h 102"/>
                <a:gd name="T20" fmla="*/ 2147483647 w 70"/>
                <a:gd name="T21" fmla="*/ 2147483647 h 102"/>
                <a:gd name="T22" fmla="*/ 2147483647 w 70"/>
                <a:gd name="T23" fmla="*/ 2147483647 h 102"/>
                <a:gd name="T24" fmla="*/ 2147483647 w 70"/>
                <a:gd name="T25" fmla="*/ 2147483647 h 102"/>
                <a:gd name="T26" fmla="*/ 2147483647 w 70"/>
                <a:gd name="T27" fmla="*/ 2147483647 h 102"/>
                <a:gd name="T28" fmla="*/ 2147483647 w 70"/>
                <a:gd name="T29" fmla="*/ 2147483647 h 102"/>
                <a:gd name="T30" fmla="*/ 2147483647 w 70"/>
                <a:gd name="T31" fmla="*/ 2147483647 h 102"/>
                <a:gd name="T32" fmla="*/ 2147483647 w 70"/>
                <a:gd name="T33" fmla="*/ 2147483647 h 102"/>
                <a:gd name="T34" fmla="*/ 2147483647 w 70"/>
                <a:gd name="T35" fmla="*/ 2147483647 h 102"/>
                <a:gd name="T36" fmla="*/ 2147483647 w 70"/>
                <a:gd name="T37" fmla="*/ 2147483647 h 102"/>
                <a:gd name="T38" fmla="*/ 2101419174 w 70"/>
                <a:gd name="T39" fmla="*/ 2147483647 h 102"/>
                <a:gd name="T40" fmla="*/ 1740790670 w 70"/>
                <a:gd name="T41" fmla="*/ 2147483647 h 102"/>
                <a:gd name="T42" fmla="*/ 1437917261 w 70"/>
                <a:gd name="T43" fmla="*/ 2147483647 h 102"/>
                <a:gd name="T44" fmla="*/ 835723882 w 70"/>
                <a:gd name="T45" fmla="*/ 2147483647 h 102"/>
                <a:gd name="T46" fmla="*/ 643962604 w 70"/>
                <a:gd name="T47" fmla="*/ 2120131279 h 102"/>
                <a:gd name="T48" fmla="*/ 332363203 w 70"/>
                <a:gd name="T49" fmla="*/ 1969828994 h 102"/>
                <a:gd name="T50" fmla="*/ 209598416 w 70"/>
                <a:gd name="T51" fmla="*/ 1795801007 h 102"/>
                <a:gd name="T52" fmla="*/ 0 w 70"/>
                <a:gd name="T53" fmla="*/ 1690573156 h 102"/>
                <a:gd name="T54" fmla="*/ 0 w 70"/>
                <a:gd name="T55" fmla="*/ 1568512483 h 102"/>
                <a:gd name="T56" fmla="*/ 0 w 70"/>
                <a:gd name="T57" fmla="*/ 1409025102 h 102"/>
                <a:gd name="T58" fmla="*/ 0 w 70"/>
                <a:gd name="T59" fmla="*/ 1252681966 h 102"/>
                <a:gd name="T60" fmla="*/ 209598416 w 70"/>
                <a:gd name="T61" fmla="*/ 1133700245 h 102"/>
                <a:gd name="T62" fmla="*/ 332363203 w 70"/>
                <a:gd name="T63" fmla="*/ 990283594 h 102"/>
                <a:gd name="T64" fmla="*/ 527033079 w 70"/>
                <a:gd name="T65" fmla="*/ 853032294 h 102"/>
                <a:gd name="T66" fmla="*/ 835723882 w 70"/>
                <a:gd name="T67" fmla="*/ 746047903 h 102"/>
                <a:gd name="T68" fmla="*/ 1097795918 w 70"/>
                <a:gd name="T69" fmla="*/ 561350284 h 102"/>
                <a:gd name="T70" fmla="*/ 1619237397 w 70"/>
                <a:gd name="T71" fmla="*/ 428841228 h 102"/>
                <a:gd name="T72" fmla="*/ 1950447716 w 70"/>
                <a:gd name="T73" fmla="*/ 327305539 h 102"/>
                <a:gd name="T74" fmla="*/ 2147483647 w 70"/>
                <a:gd name="T75" fmla="*/ 282205195 h 102"/>
                <a:gd name="T76" fmla="*/ 2147483647 w 70"/>
                <a:gd name="T77" fmla="*/ 212604344 h 102"/>
                <a:gd name="T78" fmla="*/ 2147483647 w 70"/>
                <a:gd name="T79" fmla="*/ 141739306 h 102"/>
                <a:gd name="T80" fmla="*/ 2147483647 w 70"/>
                <a:gd name="T81" fmla="*/ 61380052 h 102"/>
                <a:gd name="T82" fmla="*/ 2147483647 w 70"/>
                <a:gd name="T83" fmla="*/ 40392034 h 102"/>
                <a:gd name="T84" fmla="*/ 2147483647 w 70"/>
                <a:gd name="T85" fmla="*/ 0 h 102"/>
                <a:gd name="T86" fmla="*/ 2147483647 w 70"/>
                <a:gd name="T87" fmla="*/ 40392034 h 102"/>
                <a:gd name="T88" fmla="*/ 2147483647 w 70"/>
                <a:gd name="T89" fmla="*/ 61380052 h 102"/>
                <a:gd name="T90" fmla="*/ 2147483647 w 70"/>
                <a:gd name="T91" fmla="*/ 141739306 h 102"/>
                <a:gd name="T92" fmla="*/ 2147483647 w 70"/>
                <a:gd name="T93" fmla="*/ 212604344 h 102"/>
                <a:gd name="T94" fmla="*/ 2147483647 w 70"/>
                <a:gd name="T95" fmla="*/ 282205195 h 102"/>
                <a:gd name="T96" fmla="*/ 2147483647 w 70"/>
                <a:gd name="T97" fmla="*/ 327305539 h 102"/>
                <a:gd name="T98" fmla="*/ 2147483647 w 70"/>
                <a:gd name="T99" fmla="*/ 428841228 h 102"/>
                <a:gd name="T100" fmla="*/ 2147483647 w 70"/>
                <a:gd name="T101" fmla="*/ 561350284 h 102"/>
                <a:gd name="T102" fmla="*/ 2147483647 w 70"/>
                <a:gd name="T103" fmla="*/ 746047903 h 102"/>
                <a:gd name="T104" fmla="*/ 2147483647 w 70"/>
                <a:gd name="T105" fmla="*/ 853032294 h 102"/>
                <a:gd name="T106" fmla="*/ 2147483647 w 70"/>
                <a:gd name="T107" fmla="*/ 990283594 h 102"/>
                <a:gd name="T108" fmla="*/ 2147483647 w 70"/>
                <a:gd name="T109" fmla="*/ 1133700245 h 102"/>
                <a:gd name="T110" fmla="*/ 2147483647 w 70"/>
                <a:gd name="T111" fmla="*/ 1252681966 h 102"/>
                <a:gd name="T112" fmla="*/ 2147483647 w 70"/>
                <a:gd name="T113" fmla="*/ 1409025102 h 10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70" h="102">
                  <a:moveTo>
                    <a:pt x="70" y="52"/>
                  </a:moveTo>
                  <a:lnTo>
                    <a:pt x="70" y="53"/>
                  </a:lnTo>
                  <a:lnTo>
                    <a:pt x="70" y="54"/>
                  </a:lnTo>
                  <a:lnTo>
                    <a:pt x="70" y="55"/>
                  </a:lnTo>
                  <a:lnTo>
                    <a:pt x="70" y="56"/>
                  </a:lnTo>
                  <a:lnTo>
                    <a:pt x="70" y="57"/>
                  </a:lnTo>
                  <a:lnTo>
                    <a:pt x="70" y="58"/>
                  </a:lnTo>
                  <a:lnTo>
                    <a:pt x="70" y="59"/>
                  </a:lnTo>
                  <a:lnTo>
                    <a:pt x="70" y="60"/>
                  </a:lnTo>
                  <a:lnTo>
                    <a:pt x="68" y="60"/>
                  </a:lnTo>
                  <a:lnTo>
                    <a:pt x="68" y="61"/>
                  </a:lnTo>
                  <a:lnTo>
                    <a:pt x="68" y="62"/>
                  </a:lnTo>
                  <a:lnTo>
                    <a:pt x="68" y="63"/>
                  </a:lnTo>
                  <a:lnTo>
                    <a:pt x="68" y="64"/>
                  </a:lnTo>
                  <a:lnTo>
                    <a:pt x="68" y="65"/>
                  </a:lnTo>
                  <a:lnTo>
                    <a:pt x="68" y="66"/>
                  </a:lnTo>
                  <a:lnTo>
                    <a:pt x="67" y="67"/>
                  </a:lnTo>
                  <a:lnTo>
                    <a:pt x="67" y="68"/>
                  </a:lnTo>
                  <a:lnTo>
                    <a:pt x="67" y="70"/>
                  </a:lnTo>
                  <a:lnTo>
                    <a:pt x="67" y="71"/>
                  </a:lnTo>
                  <a:lnTo>
                    <a:pt x="66" y="72"/>
                  </a:lnTo>
                  <a:lnTo>
                    <a:pt x="66" y="73"/>
                  </a:lnTo>
                  <a:lnTo>
                    <a:pt x="66" y="74"/>
                  </a:lnTo>
                  <a:lnTo>
                    <a:pt x="65" y="75"/>
                  </a:lnTo>
                  <a:lnTo>
                    <a:pt x="65" y="76"/>
                  </a:lnTo>
                  <a:lnTo>
                    <a:pt x="65" y="77"/>
                  </a:lnTo>
                  <a:lnTo>
                    <a:pt x="64" y="77"/>
                  </a:lnTo>
                  <a:lnTo>
                    <a:pt x="64" y="78"/>
                  </a:lnTo>
                  <a:lnTo>
                    <a:pt x="64" y="79"/>
                  </a:lnTo>
                  <a:lnTo>
                    <a:pt x="63" y="80"/>
                  </a:lnTo>
                  <a:lnTo>
                    <a:pt x="63" y="81"/>
                  </a:lnTo>
                  <a:lnTo>
                    <a:pt x="62" y="82"/>
                  </a:lnTo>
                  <a:lnTo>
                    <a:pt x="62" y="83"/>
                  </a:lnTo>
                  <a:lnTo>
                    <a:pt x="61" y="84"/>
                  </a:lnTo>
                  <a:lnTo>
                    <a:pt x="61" y="85"/>
                  </a:lnTo>
                  <a:lnTo>
                    <a:pt x="60" y="86"/>
                  </a:lnTo>
                  <a:lnTo>
                    <a:pt x="60" y="87"/>
                  </a:lnTo>
                  <a:lnTo>
                    <a:pt x="59" y="87"/>
                  </a:lnTo>
                  <a:lnTo>
                    <a:pt x="59" y="88"/>
                  </a:lnTo>
                  <a:lnTo>
                    <a:pt x="58" y="88"/>
                  </a:lnTo>
                  <a:lnTo>
                    <a:pt x="58" y="89"/>
                  </a:lnTo>
                  <a:lnTo>
                    <a:pt x="58" y="90"/>
                  </a:lnTo>
                  <a:lnTo>
                    <a:pt x="56" y="90"/>
                  </a:lnTo>
                  <a:lnTo>
                    <a:pt x="56" y="92"/>
                  </a:lnTo>
                  <a:lnTo>
                    <a:pt x="55" y="92"/>
                  </a:lnTo>
                  <a:lnTo>
                    <a:pt x="55" y="93"/>
                  </a:lnTo>
                  <a:lnTo>
                    <a:pt x="54" y="93"/>
                  </a:lnTo>
                  <a:lnTo>
                    <a:pt x="54" y="94"/>
                  </a:lnTo>
                  <a:lnTo>
                    <a:pt x="53" y="94"/>
                  </a:lnTo>
                  <a:lnTo>
                    <a:pt x="53" y="95"/>
                  </a:lnTo>
                  <a:lnTo>
                    <a:pt x="52" y="95"/>
                  </a:lnTo>
                  <a:lnTo>
                    <a:pt x="52" y="96"/>
                  </a:lnTo>
                  <a:lnTo>
                    <a:pt x="51" y="96"/>
                  </a:lnTo>
                  <a:lnTo>
                    <a:pt x="51" y="97"/>
                  </a:lnTo>
                  <a:lnTo>
                    <a:pt x="50" y="97"/>
                  </a:lnTo>
                  <a:lnTo>
                    <a:pt x="49" y="98"/>
                  </a:lnTo>
                  <a:lnTo>
                    <a:pt x="48" y="98"/>
                  </a:lnTo>
                  <a:lnTo>
                    <a:pt x="48" y="99"/>
                  </a:lnTo>
                  <a:lnTo>
                    <a:pt x="47" y="99"/>
                  </a:lnTo>
                  <a:lnTo>
                    <a:pt x="46" y="99"/>
                  </a:lnTo>
                  <a:lnTo>
                    <a:pt x="46" y="100"/>
                  </a:lnTo>
                  <a:lnTo>
                    <a:pt x="44" y="100"/>
                  </a:lnTo>
                  <a:lnTo>
                    <a:pt x="43" y="100"/>
                  </a:lnTo>
                  <a:lnTo>
                    <a:pt x="43" y="101"/>
                  </a:lnTo>
                  <a:lnTo>
                    <a:pt x="42" y="101"/>
                  </a:lnTo>
                  <a:lnTo>
                    <a:pt x="41" y="101"/>
                  </a:lnTo>
                  <a:lnTo>
                    <a:pt x="40" y="101"/>
                  </a:lnTo>
                  <a:lnTo>
                    <a:pt x="39" y="102"/>
                  </a:lnTo>
                  <a:lnTo>
                    <a:pt x="38" y="102"/>
                  </a:lnTo>
                  <a:lnTo>
                    <a:pt x="37" y="102"/>
                  </a:lnTo>
                  <a:lnTo>
                    <a:pt x="36" y="102"/>
                  </a:lnTo>
                  <a:lnTo>
                    <a:pt x="35" y="102"/>
                  </a:lnTo>
                  <a:lnTo>
                    <a:pt x="34" y="102"/>
                  </a:lnTo>
                  <a:lnTo>
                    <a:pt x="32" y="102"/>
                  </a:lnTo>
                  <a:lnTo>
                    <a:pt x="31" y="102"/>
                  </a:lnTo>
                  <a:lnTo>
                    <a:pt x="30" y="102"/>
                  </a:lnTo>
                  <a:lnTo>
                    <a:pt x="29" y="101"/>
                  </a:lnTo>
                  <a:lnTo>
                    <a:pt x="28" y="101"/>
                  </a:lnTo>
                  <a:lnTo>
                    <a:pt x="27" y="101"/>
                  </a:lnTo>
                  <a:lnTo>
                    <a:pt x="26" y="101"/>
                  </a:lnTo>
                  <a:lnTo>
                    <a:pt x="26" y="100"/>
                  </a:lnTo>
                  <a:lnTo>
                    <a:pt x="25" y="100"/>
                  </a:lnTo>
                  <a:lnTo>
                    <a:pt x="24" y="100"/>
                  </a:lnTo>
                  <a:lnTo>
                    <a:pt x="24" y="99"/>
                  </a:lnTo>
                  <a:lnTo>
                    <a:pt x="23" y="99"/>
                  </a:lnTo>
                  <a:lnTo>
                    <a:pt x="22" y="99"/>
                  </a:lnTo>
                  <a:lnTo>
                    <a:pt x="22" y="98"/>
                  </a:lnTo>
                  <a:lnTo>
                    <a:pt x="20" y="98"/>
                  </a:lnTo>
                  <a:lnTo>
                    <a:pt x="19" y="97"/>
                  </a:lnTo>
                  <a:lnTo>
                    <a:pt x="18" y="97"/>
                  </a:lnTo>
                  <a:lnTo>
                    <a:pt x="18" y="96"/>
                  </a:lnTo>
                  <a:lnTo>
                    <a:pt x="17" y="96"/>
                  </a:lnTo>
                  <a:lnTo>
                    <a:pt x="17" y="95"/>
                  </a:lnTo>
                  <a:lnTo>
                    <a:pt x="16" y="95"/>
                  </a:lnTo>
                  <a:lnTo>
                    <a:pt x="16" y="94"/>
                  </a:lnTo>
                  <a:lnTo>
                    <a:pt x="15" y="94"/>
                  </a:lnTo>
                  <a:lnTo>
                    <a:pt x="15" y="93"/>
                  </a:lnTo>
                  <a:lnTo>
                    <a:pt x="14" y="93"/>
                  </a:lnTo>
                  <a:lnTo>
                    <a:pt x="14" y="92"/>
                  </a:lnTo>
                  <a:lnTo>
                    <a:pt x="13" y="92"/>
                  </a:lnTo>
                  <a:lnTo>
                    <a:pt x="13" y="90"/>
                  </a:lnTo>
                  <a:lnTo>
                    <a:pt x="12" y="90"/>
                  </a:lnTo>
                  <a:lnTo>
                    <a:pt x="12" y="89"/>
                  </a:lnTo>
                  <a:lnTo>
                    <a:pt x="12" y="88"/>
                  </a:lnTo>
                  <a:lnTo>
                    <a:pt x="11" y="88"/>
                  </a:lnTo>
                  <a:lnTo>
                    <a:pt x="11" y="87"/>
                  </a:lnTo>
                  <a:lnTo>
                    <a:pt x="10" y="87"/>
                  </a:lnTo>
                  <a:lnTo>
                    <a:pt x="10" y="86"/>
                  </a:lnTo>
                  <a:lnTo>
                    <a:pt x="9" y="85"/>
                  </a:lnTo>
                  <a:lnTo>
                    <a:pt x="9" y="84"/>
                  </a:lnTo>
                  <a:lnTo>
                    <a:pt x="7" y="83"/>
                  </a:lnTo>
                  <a:lnTo>
                    <a:pt x="7" y="82"/>
                  </a:lnTo>
                  <a:lnTo>
                    <a:pt x="6" y="81"/>
                  </a:lnTo>
                  <a:lnTo>
                    <a:pt x="6" y="80"/>
                  </a:lnTo>
                  <a:lnTo>
                    <a:pt x="5" y="79"/>
                  </a:lnTo>
                  <a:lnTo>
                    <a:pt x="5" y="78"/>
                  </a:lnTo>
                  <a:lnTo>
                    <a:pt x="5" y="77"/>
                  </a:lnTo>
                  <a:lnTo>
                    <a:pt x="4" y="77"/>
                  </a:lnTo>
                  <a:lnTo>
                    <a:pt x="4" y="76"/>
                  </a:lnTo>
                  <a:lnTo>
                    <a:pt x="4" y="75"/>
                  </a:lnTo>
                  <a:lnTo>
                    <a:pt x="3" y="74"/>
                  </a:lnTo>
                  <a:lnTo>
                    <a:pt x="3" y="73"/>
                  </a:lnTo>
                  <a:lnTo>
                    <a:pt x="3" y="72"/>
                  </a:lnTo>
                  <a:lnTo>
                    <a:pt x="2" y="71"/>
                  </a:lnTo>
                  <a:lnTo>
                    <a:pt x="2" y="70"/>
                  </a:lnTo>
                  <a:lnTo>
                    <a:pt x="2" y="68"/>
                  </a:lnTo>
                  <a:lnTo>
                    <a:pt x="2" y="67"/>
                  </a:lnTo>
                  <a:lnTo>
                    <a:pt x="1" y="66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1" y="63"/>
                  </a:lnTo>
                  <a:lnTo>
                    <a:pt x="1" y="62"/>
                  </a:lnTo>
                  <a:lnTo>
                    <a:pt x="1" y="61"/>
                  </a:lnTo>
                  <a:lnTo>
                    <a:pt x="1" y="60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0" y="43"/>
                  </a:lnTo>
                  <a:lnTo>
                    <a:pt x="0" y="42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1" y="37"/>
                  </a:lnTo>
                  <a:lnTo>
                    <a:pt x="1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2" y="33"/>
                  </a:lnTo>
                  <a:lnTo>
                    <a:pt x="2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3" y="29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4" y="26"/>
                  </a:lnTo>
                  <a:lnTo>
                    <a:pt x="5" y="26"/>
                  </a:lnTo>
                  <a:lnTo>
                    <a:pt x="5" y="24"/>
                  </a:lnTo>
                  <a:lnTo>
                    <a:pt x="5" y="23"/>
                  </a:lnTo>
                  <a:lnTo>
                    <a:pt x="6" y="22"/>
                  </a:lnTo>
                  <a:lnTo>
                    <a:pt x="6" y="21"/>
                  </a:lnTo>
                  <a:lnTo>
                    <a:pt x="7" y="20"/>
                  </a:lnTo>
                  <a:lnTo>
                    <a:pt x="7" y="19"/>
                  </a:lnTo>
                  <a:lnTo>
                    <a:pt x="9" y="18"/>
                  </a:lnTo>
                  <a:lnTo>
                    <a:pt x="9" y="17"/>
                  </a:lnTo>
                  <a:lnTo>
                    <a:pt x="10" y="16"/>
                  </a:lnTo>
                  <a:lnTo>
                    <a:pt x="10" y="15"/>
                  </a:lnTo>
                  <a:lnTo>
                    <a:pt x="11" y="15"/>
                  </a:lnTo>
                  <a:lnTo>
                    <a:pt x="11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2" y="12"/>
                  </a:lnTo>
                  <a:lnTo>
                    <a:pt x="13" y="12"/>
                  </a:lnTo>
                  <a:lnTo>
                    <a:pt x="13" y="11"/>
                  </a:lnTo>
                  <a:lnTo>
                    <a:pt x="14" y="11"/>
                  </a:lnTo>
                  <a:lnTo>
                    <a:pt x="14" y="10"/>
                  </a:lnTo>
                  <a:lnTo>
                    <a:pt x="15" y="10"/>
                  </a:lnTo>
                  <a:lnTo>
                    <a:pt x="15" y="9"/>
                  </a:lnTo>
                  <a:lnTo>
                    <a:pt x="16" y="9"/>
                  </a:lnTo>
                  <a:lnTo>
                    <a:pt x="16" y="8"/>
                  </a:lnTo>
                  <a:lnTo>
                    <a:pt x="17" y="8"/>
                  </a:lnTo>
                  <a:lnTo>
                    <a:pt x="17" y="7"/>
                  </a:lnTo>
                  <a:lnTo>
                    <a:pt x="18" y="7"/>
                  </a:lnTo>
                  <a:lnTo>
                    <a:pt x="18" y="6"/>
                  </a:lnTo>
                  <a:lnTo>
                    <a:pt x="19" y="6"/>
                  </a:lnTo>
                  <a:lnTo>
                    <a:pt x="20" y="5"/>
                  </a:lnTo>
                  <a:lnTo>
                    <a:pt x="22" y="5"/>
                  </a:lnTo>
                  <a:lnTo>
                    <a:pt x="22" y="4"/>
                  </a:lnTo>
                  <a:lnTo>
                    <a:pt x="23" y="4"/>
                  </a:lnTo>
                  <a:lnTo>
                    <a:pt x="24" y="4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6" y="1"/>
                  </a:lnTo>
                  <a:lnTo>
                    <a:pt x="27" y="1"/>
                  </a:lnTo>
                  <a:lnTo>
                    <a:pt x="28" y="1"/>
                  </a:lnTo>
                  <a:lnTo>
                    <a:pt x="29" y="1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4" y="0"/>
                  </a:lnTo>
                  <a:lnTo>
                    <a:pt x="35" y="0"/>
                  </a:lnTo>
                  <a:lnTo>
                    <a:pt x="36" y="0"/>
                  </a:lnTo>
                  <a:lnTo>
                    <a:pt x="37" y="0"/>
                  </a:lnTo>
                  <a:lnTo>
                    <a:pt x="38" y="0"/>
                  </a:lnTo>
                  <a:lnTo>
                    <a:pt x="39" y="0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3" y="2"/>
                  </a:lnTo>
                  <a:lnTo>
                    <a:pt x="44" y="2"/>
                  </a:lnTo>
                  <a:lnTo>
                    <a:pt x="46" y="2"/>
                  </a:lnTo>
                  <a:lnTo>
                    <a:pt x="46" y="4"/>
                  </a:lnTo>
                  <a:lnTo>
                    <a:pt x="47" y="4"/>
                  </a:lnTo>
                  <a:lnTo>
                    <a:pt x="48" y="4"/>
                  </a:lnTo>
                  <a:lnTo>
                    <a:pt x="48" y="5"/>
                  </a:lnTo>
                  <a:lnTo>
                    <a:pt x="49" y="5"/>
                  </a:lnTo>
                  <a:lnTo>
                    <a:pt x="50" y="6"/>
                  </a:lnTo>
                  <a:lnTo>
                    <a:pt x="51" y="6"/>
                  </a:lnTo>
                  <a:lnTo>
                    <a:pt x="51" y="7"/>
                  </a:lnTo>
                  <a:lnTo>
                    <a:pt x="52" y="7"/>
                  </a:lnTo>
                  <a:lnTo>
                    <a:pt x="52" y="8"/>
                  </a:lnTo>
                  <a:lnTo>
                    <a:pt x="53" y="8"/>
                  </a:lnTo>
                  <a:lnTo>
                    <a:pt x="53" y="9"/>
                  </a:lnTo>
                  <a:lnTo>
                    <a:pt x="54" y="9"/>
                  </a:lnTo>
                  <a:lnTo>
                    <a:pt x="54" y="10"/>
                  </a:lnTo>
                  <a:lnTo>
                    <a:pt x="55" y="10"/>
                  </a:lnTo>
                  <a:lnTo>
                    <a:pt x="55" y="11"/>
                  </a:lnTo>
                  <a:lnTo>
                    <a:pt x="56" y="11"/>
                  </a:lnTo>
                  <a:lnTo>
                    <a:pt x="56" y="12"/>
                  </a:lnTo>
                  <a:lnTo>
                    <a:pt x="58" y="12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9" y="14"/>
                  </a:lnTo>
                  <a:lnTo>
                    <a:pt x="59" y="15"/>
                  </a:lnTo>
                  <a:lnTo>
                    <a:pt x="60" y="15"/>
                  </a:lnTo>
                  <a:lnTo>
                    <a:pt x="60" y="16"/>
                  </a:lnTo>
                  <a:lnTo>
                    <a:pt x="61" y="17"/>
                  </a:lnTo>
                  <a:lnTo>
                    <a:pt x="61" y="18"/>
                  </a:lnTo>
                  <a:lnTo>
                    <a:pt x="62" y="19"/>
                  </a:lnTo>
                  <a:lnTo>
                    <a:pt x="62" y="20"/>
                  </a:lnTo>
                  <a:lnTo>
                    <a:pt x="63" y="21"/>
                  </a:lnTo>
                  <a:lnTo>
                    <a:pt x="63" y="22"/>
                  </a:lnTo>
                  <a:lnTo>
                    <a:pt x="64" y="23"/>
                  </a:lnTo>
                  <a:lnTo>
                    <a:pt x="64" y="24"/>
                  </a:lnTo>
                  <a:lnTo>
                    <a:pt x="64" y="26"/>
                  </a:lnTo>
                  <a:lnTo>
                    <a:pt x="65" y="26"/>
                  </a:lnTo>
                  <a:lnTo>
                    <a:pt x="65" y="27"/>
                  </a:lnTo>
                  <a:lnTo>
                    <a:pt x="65" y="28"/>
                  </a:lnTo>
                  <a:lnTo>
                    <a:pt x="66" y="29"/>
                  </a:lnTo>
                  <a:lnTo>
                    <a:pt x="66" y="30"/>
                  </a:lnTo>
                  <a:lnTo>
                    <a:pt x="66" y="31"/>
                  </a:lnTo>
                  <a:lnTo>
                    <a:pt x="67" y="32"/>
                  </a:lnTo>
                  <a:lnTo>
                    <a:pt x="67" y="33"/>
                  </a:lnTo>
                  <a:lnTo>
                    <a:pt x="67" y="34"/>
                  </a:lnTo>
                  <a:lnTo>
                    <a:pt x="67" y="35"/>
                  </a:lnTo>
                  <a:lnTo>
                    <a:pt x="68" y="36"/>
                  </a:lnTo>
                  <a:lnTo>
                    <a:pt x="68" y="37"/>
                  </a:lnTo>
                  <a:lnTo>
                    <a:pt x="68" y="38"/>
                  </a:lnTo>
                  <a:lnTo>
                    <a:pt x="68" y="39"/>
                  </a:lnTo>
                  <a:lnTo>
                    <a:pt x="68" y="40"/>
                  </a:lnTo>
                  <a:lnTo>
                    <a:pt x="68" y="41"/>
                  </a:lnTo>
                  <a:lnTo>
                    <a:pt x="68" y="42"/>
                  </a:lnTo>
                  <a:lnTo>
                    <a:pt x="70" y="42"/>
                  </a:lnTo>
                  <a:lnTo>
                    <a:pt x="70" y="43"/>
                  </a:lnTo>
                  <a:lnTo>
                    <a:pt x="70" y="44"/>
                  </a:lnTo>
                  <a:lnTo>
                    <a:pt x="70" y="45"/>
                  </a:lnTo>
                  <a:lnTo>
                    <a:pt x="70" y="46"/>
                  </a:lnTo>
                  <a:lnTo>
                    <a:pt x="70" y="48"/>
                  </a:lnTo>
                  <a:lnTo>
                    <a:pt x="70" y="49"/>
                  </a:lnTo>
                  <a:lnTo>
                    <a:pt x="70" y="50"/>
                  </a:lnTo>
                  <a:lnTo>
                    <a:pt x="70" y="51"/>
                  </a:lnTo>
                  <a:lnTo>
                    <a:pt x="70" y="5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69" name="Oval 413">
              <a:extLst>
                <a:ext uri="{FF2B5EF4-FFF2-40B4-BE49-F238E27FC236}">
                  <a16:creationId xmlns:a16="http://schemas.microsoft.com/office/drawing/2014/main" id="{9967D51E-22D2-4E85-49D1-6FD02D8F39E4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647" y="3205"/>
              <a:ext cx="70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70" name="Freeform 414">
              <a:extLst>
                <a:ext uri="{FF2B5EF4-FFF2-40B4-BE49-F238E27FC236}">
                  <a16:creationId xmlns:a16="http://schemas.microsoft.com/office/drawing/2014/main" id="{03B43C12-9B7F-832E-AFB1-D15ABD19B883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718" y="3804"/>
              <a:ext cx="176" cy="156"/>
            </a:xfrm>
            <a:custGeom>
              <a:avLst/>
              <a:gdLst>
                <a:gd name="T0" fmla="*/ 2147483647 w 117"/>
                <a:gd name="T1" fmla="*/ 2078334142 h 102"/>
                <a:gd name="T2" fmla="*/ 2147483647 w 117"/>
                <a:gd name="T3" fmla="*/ 2147483647 h 102"/>
                <a:gd name="T4" fmla="*/ 2147483647 w 117"/>
                <a:gd name="T5" fmla="*/ 2147483647 h 102"/>
                <a:gd name="T6" fmla="*/ 2147483647 w 117"/>
                <a:gd name="T7" fmla="*/ 2147483647 h 102"/>
                <a:gd name="T8" fmla="*/ 2147483647 w 117"/>
                <a:gd name="T9" fmla="*/ 2147483647 h 102"/>
                <a:gd name="T10" fmla="*/ 2147483647 w 117"/>
                <a:gd name="T11" fmla="*/ 2147483647 h 102"/>
                <a:gd name="T12" fmla="*/ 2147483647 w 117"/>
                <a:gd name="T13" fmla="*/ 2147483647 h 102"/>
                <a:gd name="T14" fmla="*/ 2147483647 w 117"/>
                <a:gd name="T15" fmla="*/ 2147483647 h 102"/>
                <a:gd name="T16" fmla="*/ 2095621962 w 117"/>
                <a:gd name="T17" fmla="*/ 2147483647 h 102"/>
                <a:gd name="T18" fmla="*/ 2002730798 w 117"/>
                <a:gd name="T19" fmla="*/ 2147483647 h 102"/>
                <a:gd name="T20" fmla="*/ 1881089325 w 117"/>
                <a:gd name="T21" fmla="*/ 2147483647 h 102"/>
                <a:gd name="T22" fmla="*/ 1736356143 w 117"/>
                <a:gd name="T23" fmla="*/ 2147483647 h 102"/>
                <a:gd name="T24" fmla="*/ 1602843167 w 117"/>
                <a:gd name="T25" fmla="*/ 2147483647 h 102"/>
                <a:gd name="T26" fmla="*/ 1459066354 w 117"/>
                <a:gd name="T27" fmla="*/ 2147483647 h 102"/>
                <a:gd name="T28" fmla="*/ 1323839002 w 117"/>
                <a:gd name="T29" fmla="*/ 2147483647 h 102"/>
                <a:gd name="T30" fmla="*/ 1181061702 w 117"/>
                <a:gd name="T31" fmla="*/ 2147483647 h 102"/>
                <a:gd name="T32" fmla="*/ 1036222635 w 117"/>
                <a:gd name="T33" fmla="*/ 2147483647 h 102"/>
                <a:gd name="T34" fmla="*/ 875080018 w 117"/>
                <a:gd name="T35" fmla="*/ 2147483647 h 102"/>
                <a:gd name="T36" fmla="*/ 780701803 w 117"/>
                <a:gd name="T37" fmla="*/ 2147483647 h 102"/>
                <a:gd name="T38" fmla="*/ 658810133 w 117"/>
                <a:gd name="T39" fmla="*/ 2147483647 h 102"/>
                <a:gd name="T40" fmla="*/ 558008112 w 117"/>
                <a:gd name="T41" fmla="*/ 2147483647 h 102"/>
                <a:gd name="T42" fmla="*/ 452770649 w 117"/>
                <a:gd name="T43" fmla="*/ 2147483647 h 102"/>
                <a:gd name="T44" fmla="*/ 306014082 w 117"/>
                <a:gd name="T45" fmla="*/ 2147483647 h 102"/>
                <a:gd name="T46" fmla="*/ 237395453 w 117"/>
                <a:gd name="T47" fmla="*/ 2147483647 h 102"/>
                <a:gd name="T48" fmla="*/ 174818952 w 117"/>
                <a:gd name="T49" fmla="*/ 2147483647 h 102"/>
                <a:gd name="T50" fmla="*/ 80456884 w 117"/>
                <a:gd name="T51" fmla="*/ 2147483647 h 102"/>
                <a:gd name="T52" fmla="*/ 35155105 w 117"/>
                <a:gd name="T53" fmla="*/ 2147483647 h 102"/>
                <a:gd name="T54" fmla="*/ 0 w 117"/>
                <a:gd name="T55" fmla="*/ 2083033223 h 102"/>
                <a:gd name="T56" fmla="*/ 0 w 117"/>
                <a:gd name="T57" fmla="*/ 1867411177 h 102"/>
                <a:gd name="T58" fmla="*/ 0 w 117"/>
                <a:gd name="T59" fmla="*/ 1666594919 h 102"/>
                <a:gd name="T60" fmla="*/ 35155105 w 117"/>
                <a:gd name="T61" fmla="*/ 1450287688 h 102"/>
                <a:gd name="T62" fmla="*/ 80456884 w 117"/>
                <a:gd name="T63" fmla="*/ 1254900371 h 102"/>
                <a:gd name="T64" fmla="*/ 174818952 w 117"/>
                <a:gd name="T65" fmla="*/ 1036442908 h 102"/>
                <a:gd name="T66" fmla="*/ 237395453 w 117"/>
                <a:gd name="T67" fmla="*/ 852231785 h 102"/>
                <a:gd name="T68" fmla="*/ 306014082 w 117"/>
                <a:gd name="T69" fmla="*/ 677674209 h 102"/>
                <a:gd name="T70" fmla="*/ 452770649 w 117"/>
                <a:gd name="T71" fmla="*/ 482632932 h 102"/>
                <a:gd name="T72" fmla="*/ 558008112 w 117"/>
                <a:gd name="T73" fmla="*/ 364341695 h 102"/>
                <a:gd name="T74" fmla="*/ 658810133 w 117"/>
                <a:gd name="T75" fmla="*/ 266691670 h 102"/>
                <a:gd name="T76" fmla="*/ 780701803 w 117"/>
                <a:gd name="T77" fmla="*/ 189429528 h 102"/>
                <a:gd name="T78" fmla="*/ 875080018 w 117"/>
                <a:gd name="T79" fmla="*/ 123857768 h 102"/>
                <a:gd name="T80" fmla="*/ 1036222635 w 117"/>
                <a:gd name="T81" fmla="*/ 80983925 h 102"/>
                <a:gd name="T82" fmla="*/ 1181061702 w 117"/>
                <a:gd name="T83" fmla="*/ 52951028 h 102"/>
                <a:gd name="T84" fmla="*/ 1323839002 w 117"/>
                <a:gd name="T85" fmla="*/ 0 h 102"/>
                <a:gd name="T86" fmla="*/ 1459066354 w 117"/>
                <a:gd name="T87" fmla="*/ 0 h 102"/>
                <a:gd name="T88" fmla="*/ 1602843167 w 117"/>
                <a:gd name="T89" fmla="*/ 52951028 h 102"/>
                <a:gd name="T90" fmla="*/ 1736356143 w 117"/>
                <a:gd name="T91" fmla="*/ 80983925 h 102"/>
                <a:gd name="T92" fmla="*/ 1881089325 w 117"/>
                <a:gd name="T93" fmla="*/ 141185503 h 102"/>
                <a:gd name="T94" fmla="*/ 2002730798 w 117"/>
                <a:gd name="T95" fmla="*/ 189429528 h 102"/>
                <a:gd name="T96" fmla="*/ 2095621962 w 117"/>
                <a:gd name="T97" fmla="*/ 266691670 h 102"/>
                <a:gd name="T98" fmla="*/ 2147483647 w 117"/>
                <a:gd name="T99" fmla="*/ 364341695 h 102"/>
                <a:gd name="T100" fmla="*/ 2147483647 w 117"/>
                <a:gd name="T101" fmla="*/ 505083736 h 102"/>
                <a:gd name="T102" fmla="*/ 2147483647 w 117"/>
                <a:gd name="T103" fmla="*/ 687390446 h 102"/>
                <a:gd name="T104" fmla="*/ 2147483647 w 117"/>
                <a:gd name="T105" fmla="*/ 890527517 h 102"/>
                <a:gd name="T106" fmla="*/ 2147483647 w 117"/>
                <a:gd name="T107" fmla="*/ 1051303035 h 102"/>
                <a:gd name="T108" fmla="*/ 2147483647 w 117"/>
                <a:gd name="T109" fmla="*/ 1303413318 h 102"/>
                <a:gd name="T110" fmla="*/ 2147483647 w 117"/>
                <a:gd name="T111" fmla="*/ 1459174251 h 102"/>
                <a:gd name="T112" fmla="*/ 2147483647 w 117"/>
                <a:gd name="T113" fmla="*/ 1686368003 h 10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117" h="102">
                  <a:moveTo>
                    <a:pt x="117" y="51"/>
                  </a:moveTo>
                  <a:lnTo>
                    <a:pt x="117" y="52"/>
                  </a:lnTo>
                  <a:lnTo>
                    <a:pt x="117" y="53"/>
                  </a:lnTo>
                  <a:lnTo>
                    <a:pt x="117" y="54"/>
                  </a:lnTo>
                  <a:lnTo>
                    <a:pt x="117" y="55"/>
                  </a:lnTo>
                  <a:lnTo>
                    <a:pt x="117" y="56"/>
                  </a:lnTo>
                  <a:lnTo>
                    <a:pt x="117" y="57"/>
                  </a:lnTo>
                  <a:lnTo>
                    <a:pt x="117" y="58"/>
                  </a:lnTo>
                  <a:lnTo>
                    <a:pt x="116" y="58"/>
                  </a:lnTo>
                  <a:lnTo>
                    <a:pt x="116" y="59"/>
                  </a:lnTo>
                  <a:lnTo>
                    <a:pt x="116" y="60"/>
                  </a:lnTo>
                  <a:lnTo>
                    <a:pt x="116" y="61"/>
                  </a:lnTo>
                  <a:lnTo>
                    <a:pt x="116" y="62"/>
                  </a:lnTo>
                  <a:lnTo>
                    <a:pt x="115" y="63"/>
                  </a:lnTo>
                  <a:lnTo>
                    <a:pt x="115" y="64"/>
                  </a:lnTo>
                  <a:lnTo>
                    <a:pt x="115" y="66"/>
                  </a:lnTo>
                  <a:lnTo>
                    <a:pt x="115" y="67"/>
                  </a:lnTo>
                  <a:lnTo>
                    <a:pt x="113" y="67"/>
                  </a:lnTo>
                  <a:lnTo>
                    <a:pt x="113" y="68"/>
                  </a:lnTo>
                  <a:lnTo>
                    <a:pt x="113" y="69"/>
                  </a:lnTo>
                  <a:lnTo>
                    <a:pt x="112" y="70"/>
                  </a:lnTo>
                  <a:lnTo>
                    <a:pt x="112" y="71"/>
                  </a:lnTo>
                  <a:lnTo>
                    <a:pt x="111" y="72"/>
                  </a:lnTo>
                  <a:lnTo>
                    <a:pt x="111" y="73"/>
                  </a:lnTo>
                  <a:lnTo>
                    <a:pt x="110" y="74"/>
                  </a:lnTo>
                  <a:lnTo>
                    <a:pt x="110" y="75"/>
                  </a:lnTo>
                  <a:lnTo>
                    <a:pt x="109" y="76"/>
                  </a:lnTo>
                  <a:lnTo>
                    <a:pt x="109" y="77"/>
                  </a:lnTo>
                  <a:lnTo>
                    <a:pt x="108" y="77"/>
                  </a:lnTo>
                  <a:lnTo>
                    <a:pt x="108" y="78"/>
                  </a:lnTo>
                  <a:lnTo>
                    <a:pt x="107" y="79"/>
                  </a:lnTo>
                  <a:lnTo>
                    <a:pt x="107" y="80"/>
                  </a:lnTo>
                  <a:lnTo>
                    <a:pt x="106" y="80"/>
                  </a:lnTo>
                  <a:lnTo>
                    <a:pt x="106" y="81"/>
                  </a:lnTo>
                  <a:lnTo>
                    <a:pt x="105" y="81"/>
                  </a:lnTo>
                  <a:lnTo>
                    <a:pt x="105" y="82"/>
                  </a:lnTo>
                  <a:lnTo>
                    <a:pt x="104" y="83"/>
                  </a:lnTo>
                  <a:lnTo>
                    <a:pt x="103" y="84"/>
                  </a:lnTo>
                  <a:lnTo>
                    <a:pt x="101" y="85"/>
                  </a:lnTo>
                  <a:lnTo>
                    <a:pt x="100" y="86"/>
                  </a:lnTo>
                  <a:lnTo>
                    <a:pt x="99" y="88"/>
                  </a:lnTo>
                  <a:lnTo>
                    <a:pt x="98" y="88"/>
                  </a:lnTo>
                  <a:lnTo>
                    <a:pt x="98" y="89"/>
                  </a:lnTo>
                  <a:lnTo>
                    <a:pt x="97" y="89"/>
                  </a:lnTo>
                  <a:lnTo>
                    <a:pt x="97" y="90"/>
                  </a:lnTo>
                  <a:lnTo>
                    <a:pt x="96" y="90"/>
                  </a:lnTo>
                  <a:lnTo>
                    <a:pt x="95" y="91"/>
                  </a:lnTo>
                  <a:lnTo>
                    <a:pt x="94" y="92"/>
                  </a:lnTo>
                  <a:lnTo>
                    <a:pt x="93" y="92"/>
                  </a:lnTo>
                  <a:lnTo>
                    <a:pt x="93" y="93"/>
                  </a:lnTo>
                  <a:lnTo>
                    <a:pt x="92" y="93"/>
                  </a:lnTo>
                  <a:lnTo>
                    <a:pt x="91" y="94"/>
                  </a:lnTo>
                  <a:lnTo>
                    <a:pt x="89" y="94"/>
                  </a:lnTo>
                  <a:lnTo>
                    <a:pt x="89" y="95"/>
                  </a:lnTo>
                  <a:lnTo>
                    <a:pt x="88" y="95"/>
                  </a:lnTo>
                  <a:lnTo>
                    <a:pt x="87" y="95"/>
                  </a:lnTo>
                  <a:lnTo>
                    <a:pt x="87" y="96"/>
                  </a:lnTo>
                  <a:lnTo>
                    <a:pt x="86" y="96"/>
                  </a:lnTo>
                  <a:lnTo>
                    <a:pt x="85" y="96"/>
                  </a:lnTo>
                  <a:lnTo>
                    <a:pt x="85" y="97"/>
                  </a:lnTo>
                  <a:lnTo>
                    <a:pt x="84" y="97"/>
                  </a:lnTo>
                  <a:lnTo>
                    <a:pt x="83" y="97"/>
                  </a:lnTo>
                  <a:lnTo>
                    <a:pt x="83" y="98"/>
                  </a:lnTo>
                  <a:lnTo>
                    <a:pt x="82" y="98"/>
                  </a:lnTo>
                  <a:lnTo>
                    <a:pt x="81" y="98"/>
                  </a:lnTo>
                  <a:lnTo>
                    <a:pt x="80" y="98"/>
                  </a:lnTo>
                  <a:lnTo>
                    <a:pt x="80" y="99"/>
                  </a:lnTo>
                  <a:lnTo>
                    <a:pt x="79" y="99"/>
                  </a:lnTo>
                  <a:lnTo>
                    <a:pt x="77" y="99"/>
                  </a:lnTo>
                  <a:lnTo>
                    <a:pt x="76" y="100"/>
                  </a:lnTo>
                  <a:lnTo>
                    <a:pt x="75" y="100"/>
                  </a:lnTo>
                  <a:lnTo>
                    <a:pt x="74" y="100"/>
                  </a:lnTo>
                  <a:lnTo>
                    <a:pt x="73" y="100"/>
                  </a:lnTo>
                  <a:lnTo>
                    <a:pt x="72" y="101"/>
                  </a:lnTo>
                  <a:lnTo>
                    <a:pt x="71" y="101"/>
                  </a:lnTo>
                  <a:lnTo>
                    <a:pt x="70" y="101"/>
                  </a:lnTo>
                  <a:lnTo>
                    <a:pt x="69" y="101"/>
                  </a:lnTo>
                  <a:lnTo>
                    <a:pt x="68" y="101"/>
                  </a:lnTo>
                  <a:lnTo>
                    <a:pt x="67" y="101"/>
                  </a:lnTo>
                  <a:lnTo>
                    <a:pt x="67" y="102"/>
                  </a:lnTo>
                  <a:lnTo>
                    <a:pt x="65" y="102"/>
                  </a:lnTo>
                  <a:lnTo>
                    <a:pt x="64" y="102"/>
                  </a:lnTo>
                  <a:lnTo>
                    <a:pt x="63" y="102"/>
                  </a:lnTo>
                  <a:lnTo>
                    <a:pt x="62" y="102"/>
                  </a:lnTo>
                  <a:lnTo>
                    <a:pt x="61" y="102"/>
                  </a:lnTo>
                  <a:lnTo>
                    <a:pt x="60" y="102"/>
                  </a:lnTo>
                  <a:lnTo>
                    <a:pt x="59" y="102"/>
                  </a:lnTo>
                  <a:lnTo>
                    <a:pt x="58" y="102"/>
                  </a:lnTo>
                  <a:lnTo>
                    <a:pt x="57" y="102"/>
                  </a:lnTo>
                  <a:lnTo>
                    <a:pt x="56" y="102"/>
                  </a:lnTo>
                  <a:lnTo>
                    <a:pt x="55" y="102"/>
                  </a:lnTo>
                  <a:lnTo>
                    <a:pt x="53" y="102"/>
                  </a:lnTo>
                  <a:lnTo>
                    <a:pt x="52" y="102"/>
                  </a:lnTo>
                  <a:lnTo>
                    <a:pt x="51" y="102"/>
                  </a:lnTo>
                  <a:lnTo>
                    <a:pt x="50" y="102"/>
                  </a:lnTo>
                  <a:lnTo>
                    <a:pt x="50" y="101"/>
                  </a:lnTo>
                  <a:lnTo>
                    <a:pt x="49" y="101"/>
                  </a:lnTo>
                  <a:lnTo>
                    <a:pt x="48" y="101"/>
                  </a:lnTo>
                  <a:lnTo>
                    <a:pt x="47" y="101"/>
                  </a:lnTo>
                  <a:lnTo>
                    <a:pt x="46" y="101"/>
                  </a:lnTo>
                  <a:lnTo>
                    <a:pt x="45" y="101"/>
                  </a:lnTo>
                  <a:lnTo>
                    <a:pt x="44" y="100"/>
                  </a:lnTo>
                  <a:lnTo>
                    <a:pt x="43" y="100"/>
                  </a:lnTo>
                  <a:lnTo>
                    <a:pt x="41" y="100"/>
                  </a:lnTo>
                  <a:lnTo>
                    <a:pt x="40" y="100"/>
                  </a:lnTo>
                  <a:lnTo>
                    <a:pt x="39" y="99"/>
                  </a:lnTo>
                  <a:lnTo>
                    <a:pt x="38" y="99"/>
                  </a:lnTo>
                  <a:lnTo>
                    <a:pt x="37" y="99"/>
                  </a:lnTo>
                  <a:lnTo>
                    <a:pt x="37" y="98"/>
                  </a:lnTo>
                  <a:lnTo>
                    <a:pt x="36" y="98"/>
                  </a:lnTo>
                  <a:lnTo>
                    <a:pt x="35" y="98"/>
                  </a:lnTo>
                  <a:lnTo>
                    <a:pt x="34" y="98"/>
                  </a:lnTo>
                  <a:lnTo>
                    <a:pt x="34" y="97"/>
                  </a:lnTo>
                  <a:lnTo>
                    <a:pt x="33" y="97"/>
                  </a:lnTo>
                  <a:lnTo>
                    <a:pt x="32" y="97"/>
                  </a:lnTo>
                  <a:lnTo>
                    <a:pt x="32" y="96"/>
                  </a:lnTo>
                  <a:lnTo>
                    <a:pt x="31" y="96"/>
                  </a:lnTo>
                  <a:lnTo>
                    <a:pt x="29" y="96"/>
                  </a:lnTo>
                  <a:lnTo>
                    <a:pt x="29" y="95"/>
                  </a:lnTo>
                  <a:lnTo>
                    <a:pt x="28" y="95"/>
                  </a:lnTo>
                  <a:lnTo>
                    <a:pt x="27" y="95"/>
                  </a:lnTo>
                  <a:lnTo>
                    <a:pt x="27" y="94"/>
                  </a:lnTo>
                  <a:lnTo>
                    <a:pt x="26" y="94"/>
                  </a:lnTo>
                  <a:lnTo>
                    <a:pt x="25" y="93"/>
                  </a:lnTo>
                  <a:lnTo>
                    <a:pt x="24" y="93"/>
                  </a:lnTo>
                  <a:lnTo>
                    <a:pt x="24" y="92"/>
                  </a:lnTo>
                  <a:lnTo>
                    <a:pt x="23" y="92"/>
                  </a:lnTo>
                  <a:lnTo>
                    <a:pt x="22" y="91"/>
                  </a:lnTo>
                  <a:lnTo>
                    <a:pt x="21" y="90"/>
                  </a:lnTo>
                  <a:lnTo>
                    <a:pt x="20" y="90"/>
                  </a:lnTo>
                  <a:lnTo>
                    <a:pt x="20" y="89"/>
                  </a:lnTo>
                  <a:lnTo>
                    <a:pt x="19" y="89"/>
                  </a:lnTo>
                  <a:lnTo>
                    <a:pt x="19" y="88"/>
                  </a:lnTo>
                  <a:lnTo>
                    <a:pt x="17" y="88"/>
                  </a:lnTo>
                  <a:lnTo>
                    <a:pt x="16" y="86"/>
                  </a:lnTo>
                  <a:lnTo>
                    <a:pt x="15" y="85"/>
                  </a:lnTo>
                  <a:lnTo>
                    <a:pt x="14" y="84"/>
                  </a:lnTo>
                  <a:lnTo>
                    <a:pt x="13" y="83"/>
                  </a:lnTo>
                  <a:lnTo>
                    <a:pt x="12" y="82"/>
                  </a:lnTo>
                  <a:lnTo>
                    <a:pt x="12" y="81"/>
                  </a:lnTo>
                  <a:lnTo>
                    <a:pt x="11" y="81"/>
                  </a:lnTo>
                  <a:lnTo>
                    <a:pt x="11" y="80"/>
                  </a:lnTo>
                  <a:lnTo>
                    <a:pt x="10" y="80"/>
                  </a:lnTo>
                  <a:lnTo>
                    <a:pt x="10" y="79"/>
                  </a:lnTo>
                  <a:lnTo>
                    <a:pt x="9" y="78"/>
                  </a:lnTo>
                  <a:lnTo>
                    <a:pt x="9" y="77"/>
                  </a:lnTo>
                  <a:lnTo>
                    <a:pt x="8" y="77"/>
                  </a:lnTo>
                  <a:lnTo>
                    <a:pt x="8" y="76"/>
                  </a:lnTo>
                  <a:lnTo>
                    <a:pt x="7" y="75"/>
                  </a:lnTo>
                  <a:lnTo>
                    <a:pt x="7" y="74"/>
                  </a:lnTo>
                  <a:lnTo>
                    <a:pt x="5" y="73"/>
                  </a:lnTo>
                  <a:lnTo>
                    <a:pt x="5" y="72"/>
                  </a:lnTo>
                  <a:lnTo>
                    <a:pt x="4" y="71"/>
                  </a:lnTo>
                  <a:lnTo>
                    <a:pt x="4" y="70"/>
                  </a:lnTo>
                  <a:lnTo>
                    <a:pt x="3" y="69"/>
                  </a:lnTo>
                  <a:lnTo>
                    <a:pt x="3" y="68"/>
                  </a:lnTo>
                  <a:lnTo>
                    <a:pt x="3" y="67"/>
                  </a:lnTo>
                  <a:lnTo>
                    <a:pt x="2" y="67"/>
                  </a:lnTo>
                  <a:lnTo>
                    <a:pt x="2" y="66"/>
                  </a:lnTo>
                  <a:lnTo>
                    <a:pt x="2" y="64"/>
                  </a:lnTo>
                  <a:lnTo>
                    <a:pt x="2" y="63"/>
                  </a:lnTo>
                  <a:lnTo>
                    <a:pt x="1" y="62"/>
                  </a:lnTo>
                  <a:lnTo>
                    <a:pt x="1" y="61"/>
                  </a:lnTo>
                  <a:lnTo>
                    <a:pt x="1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4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2" y="38"/>
                  </a:lnTo>
                  <a:lnTo>
                    <a:pt x="2" y="37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3" y="35"/>
                  </a:lnTo>
                  <a:lnTo>
                    <a:pt x="3" y="34"/>
                  </a:lnTo>
                  <a:lnTo>
                    <a:pt x="3" y="33"/>
                  </a:lnTo>
                  <a:lnTo>
                    <a:pt x="4" y="32"/>
                  </a:lnTo>
                  <a:lnTo>
                    <a:pt x="4" y="31"/>
                  </a:lnTo>
                  <a:lnTo>
                    <a:pt x="5" y="30"/>
                  </a:lnTo>
                  <a:lnTo>
                    <a:pt x="5" y="29"/>
                  </a:lnTo>
                  <a:lnTo>
                    <a:pt x="7" y="28"/>
                  </a:lnTo>
                  <a:lnTo>
                    <a:pt x="7" y="27"/>
                  </a:lnTo>
                  <a:lnTo>
                    <a:pt x="8" y="26"/>
                  </a:lnTo>
                  <a:lnTo>
                    <a:pt x="8" y="25"/>
                  </a:lnTo>
                  <a:lnTo>
                    <a:pt x="9" y="25"/>
                  </a:lnTo>
                  <a:lnTo>
                    <a:pt x="9" y="24"/>
                  </a:lnTo>
                  <a:lnTo>
                    <a:pt x="10" y="23"/>
                  </a:lnTo>
                  <a:lnTo>
                    <a:pt x="10" y="22"/>
                  </a:lnTo>
                  <a:lnTo>
                    <a:pt x="11" y="22"/>
                  </a:lnTo>
                  <a:lnTo>
                    <a:pt x="11" y="20"/>
                  </a:lnTo>
                  <a:lnTo>
                    <a:pt x="12" y="20"/>
                  </a:lnTo>
                  <a:lnTo>
                    <a:pt x="12" y="19"/>
                  </a:lnTo>
                  <a:lnTo>
                    <a:pt x="13" y="18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7" y="14"/>
                  </a:lnTo>
                  <a:lnTo>
                    <a:pt x="19" y="14"/>
                  </a:lnTo>
                  <a:lnTo>
                    <a:pt x="19" y="13"/>
                  </a:lnTo>
                  <a:lnTo>
                    <a:pt x="20" y="13"/>
                  </a:lnTo>
                  <a:lnTo>
                    <a:pt x="20" y="12"/>
                  </a:lnTo>
                  <a:lnTo>
                    <a:pt x="21" y="12"/>
                  </a:lnTo>
                  <a:lnTo>
                    <a:pt x="22" y="11"/>
                  </a:lnTo>
                  <a:lnTo>
                    <a:pt x="23" y="10"/>
                  </a:lnTo>
                  <a:lnTo>
                    <a:pt x="24" y="10"/>
                  </a:lnTo>
                  <a:lnTo>
                    <a:pt x="24" y="9"/>
                  </a:lnTo>
                  <a:lnTo>
                    <a:pt x="25" y="9"/>
                  </a:lnTo>
                  <a:lnTo>
                    <a:pt x="26" y="8"/>
                  </a:lnTo>
                  <a:lnTo>
                    <a:pt x="27" y="8"/>
                  </a:lnTo>
                  <a:lnTo>
                    <a:pt x="27" y="7"/>
                  </a:lnTo>
                  <a:lnTo>
                    <a:pt x="28" y="7"/>
                  </a:lnTo>
                  <a:lnTo>
                    <a:pt x="29" y="7"/>
                  </a:lnTo>
                  <a:lnTo>
                    <a:pt x="29" y="6"/>
                  </a:lnTo>
                  <a:lnTo>
                    <a:pt x="31" y="6"/>
                  </a:lnTo>
                  <a:lnTo>
                    <a:pt x="32" y="6"/>
                  </a:lnTo>
                  <a:lnTo>
                    <a:pt x="32" y="5"/>
                  </a:lnTo>
                  <a:lnTo>
                    <a:pt x="33" y="5"/>
                  </a:lnTo>
                  <a:lnTo>
                    <a:pt x="34" y="5"/>
                  </a:lnTo>
                  <a:lnTo>
                    <a:pt x="34" y="4"/>
                  </a:lnTo>
                  <a:lnTo>
                    <a:pt x="35" y="4"/>
                  </a:lnTo>
                  <a:lnTo>
                    <a:pt x="36" y="4"/>
                  </a:lnTo>
                  <a:lnTo>
                    <a:pt x="37" y="4"/>
                  </a:lnTo>
                  <a:lnTo>
                    <a:pt x="37" y="3"/>
                  </a:lnTo>
                  <a:lnTo>
                    <a:pt x="38" y="3"/>
                  </a:lnTo>
                  <a:lnTo>
                    <a:pt x="39" y="3"/>
                  </a:lnTo>
                  <a:lnTo>
                    <a:pt x="40" y="2"/>
                  </a:lnTo>
                  <a:lnTo>
                    <a:pt x="41" y="2"/>
                  </a:lnTo>
                  <a:lnTo>
                    <a:pt x="43" y="2"/>
                  </a:lnTo>
                  <a:lnTo>
                    <a:pt x="44" y="2"/>
                  </a:lnTo>
                  <a:lnTo>
                    <a:pt x="45" y="1"/>
                  </a:lnTo>
                  <a:lnTo>
                    <a:pt x="46" y="1"/>
                  </a:lnTo>
                  <a:lnTo>
                    <a:pt x="47" y="1"/>
                  </a:lnTo>
                  <a:lnTo>
                    <a:pt x="48" y="1"/>
                  </a:lnTo>
                  <a:lnTo>
                    <a:pt x="49" y="1"/>
                  </a:lnTo>
                  <a:lnTo>
                    <a:pt x="50" y="1"/>
                  </a:lnTo>
                  <a:lnTo>
                    <a:pt x="50" y="0"/>
                  </a:lnTo>
                  <a:lnTo>
                    <a:pt x="51" y="0"/>
                  </a:lnTo>
                  <a:lnTo>
                    <a:pt x="52" y="0"/>
                  </a:lnTo>
                  <a:lnTo>
                    <a:pt x="53" y="0"/>
                  </a:lnTo>
                  <a:lnTo>
                    <a:pt x="55" y="0"/>
                  </a:lnTo>
                  <a:lnTo>
                    <a:pt x="56" y="0"/>
                  </a:lnTo>
                  <a:lnTo>
                    <a:pt x="57" y="0"/>
                  </a:lnTo>
                  <a:lnTo>
                    <a:pt x="58" y="0"/>
                  </a:lnTo>
                  <a:lnTo>
                    <a:pt x="59" y="0"/>
                  </a:lnTo>
                  <a:lnTo>
                    <a:pt x="60" y="0"/>
                  </a:lnTo>
                  <a:lnTo>
                    <a:pt x="61" y="0"/>
                  </a:lnTo>
                  <a:lnTo>
                    <a:pt x="62" y="0"/>
                  </a:lnTo>
                  <a:lnTo>
                    <a:pt x="63" y="0"/>
                  </a:lnTo>
                  <a:lnTo>
                    <a:pt x="64" y="0"/>
                  </a:lnTo>
                  <a:lnTo>
                    <a:pt x="65" y="0"/>
                  </a:lnTo>
                  <a:lnTo>
                    <a:pt x="67" y="0"/>
                  </a:lnTo>
                  <a:lnTo>
                    <a:pt x="67" y="1"/>
                  </a:lnTo>
                  <a:lnTo>
                    <a:pt x="68" y="1"/>
                  </a:lnTo>
                  <a:lnTo>
                    <a:pt x="69" y="1"/>
                  </a:lnTo>
                  <a:lnTo>
                    <a:pt x="70" y="1"/>
                  </a:lnTo>
                  <a:lnTo>
                    <a:pt x="71" y="1"/>
                  </a:lnTo>
                  <a:lnTo>
                    <a:pt x="72" y="1"/>
                  </a:lnTo>
                  <a:lnTo>
                    <a:pt x="73" y="2"/>
                  </a:lnTo>
                  <a:lnTo>
                    <a:pt x="74" y="2"/>
                  </a:lnTo>
                  <a:lnTo>
                    <a:pt x="75" y="2"/>
                  </a:lnTo>
                  <a:lnTo>
                    <a:pt x="76" y="2"/>
                  </a:lnTo>
                  <a:lnTo>
                    <a:pt x="77" y="3"/>
                  </a:lnTo>
                  <a:lnTo>
                    <a:pt x="79" y="3"/>
                  </a:lnTo>
                  <a:lnTo>
                    <a:pt x="80" y="3"/>
                  </a:lnTo>
                  <a:lnTo>
                    <a:pt x="80" y="4"/>
                  </a:lnTo>
                  <a:lnTo>
                    <a:pt x="81" y="4"/>
                  </a:lnTo>
                  <a:lnTo>
                    <a:pt x="82" y="4"/>
                  </a:lnTo>
                  <a:lnTo>
                    <a:pt x="83" y="4"/>
                  </a:lnTo>
                  <a:lnTo>
                    <a:pt x="83" y="5"/>
                  </a:lnTo>
                  <a:lnTo>
                    <a:pt x="84" y="5"/>
                  </a:lnTo>
                  <a:lnTo>
                    <a:pt x="85" y="5"/>
                  </a:lnTo>
                  <a:lnTo>
                    <a:pt x="85" y="6"/>
                  </a:lnTo>
                  <a:lnTo>
                    <a:pt x="86" y="6"/>
                  </a:lnTo>
                  <a:lnTo>
                    <a:pt x="87" y="6"/>
                  </a:lnTo>
                  <a:lnTo>
                    <a:pt x="87" y="7"/>
                  </a:lnTo>
                  <a:lnTo>
                    <a:pt x="88" y="7"/>
                  </a:lnTo>
                  <a:lnTo>
                    <a:pt x="89" y="7"/>
                  </a:lnTo>
                  <a:lnTo>
                    <a:pt x="89" y="8"/>
                  </a:lnTo>
                  <a:lnTo>
                    <a:pt x="91" y="8"/>
                  </a:lnTo>
                  <a:lnTo>
                    <a:pt x="92" y="9"/>
                  </a:lnTo>
                  <a:lnTo>
                    <a:pt x="93" y="9"/>
                  </a:lnTo>
                  <a:lnTo>
                    <a:pt x="93" y="10"/>
                  </a:lnTo>
                  <a:lnTo>
                    <a:pt x="94" y="10"/>
                  </a:lnTo>
                  <a:lnTo>
                    <a:pt x="95" y="11"/>
                  </a:lnTo>
                  <a:lnTo>
                    <a:pt x="96" y="12"/>
                  </a:lnTo>
                  <a:lnTo>
                    <a:pt x="97" y="12"/>
                  </a:lnTo>
                  <a:lnTo>
                    <a:pt x="97" y="13"/>
                  </a:lnTo>
                  <a:lnTo>
                    <a:pt x="98" y="13"/>
                  </a:lnTo>
                  <a:lnTo>
                    <a:pt x="98" y="14"/>
                  </a:lnTo>
                  <a:lnTo>
                    <a:pt x="99" y="14"/>
                  </a:lnTo>
                  <a:lnTo>
                    <a:pt x="100" y="15"/>
                  </a:lnTo>
                  <a:lnTo>
                    <a:pt x="101" y="16"/>
                  </a:lnTo>
                  <a:lnTo>
                    <a:pt x="103" y="17"/>
                  </a:lnTo>
                  <a:lnTo>
                    <a:pt x="104" y="18"/>
                  </a:lnTo>
                  <a:lnTo>
                    <a:pt x="105" y="19"/>
                  </a:lnTo>
                  <a:lnTo>
                    <a:pt x="105" y="20"/>
                  </a:lnTo>
                  <a:lnTo>
                    <a:pt x="106" y="20"/>
                  </a:lnTo>
                  <a:lnTo>
                    <a:pt x="106" y="22"/>
                  </a:lnTo>
                  <a:lnTo>
                    <a:pt x="107" y="22"/>
                  </a:lnTo>
                  <a:lnTo>
                    <a:pt x="107" y="23"/>
                  </a:lnTo>
                  <a:lnTo>
                    <a:pt x="108" y="24"/>
                  </a:lnTo>
                  <a:lnTo>
                    <a:pt x="108" y="25"/>
                  </a:lnTo>
                  <a:lnTo>
                    <a:pt x="109" y="25"/>
                  </a:lnTo>
                  <a:lnTo>
                    <a:pt x="109" y="26"/>
                  </a:lnTo>
                  <a:lnTo>
                    <a:pt x="110" y="27"/>
                  </a:lnTo>
                  <a:lnTo>
                    <a:pt x="110" y="28"/>
                  </a:lnTo>
                  <a:lnTo>
                    <a:pt x="111" y="29"/>
                  </a:lnTo>
                  <a:lnTo>
                    <a:pt x="111" y="30"/>
                  </a:lnTo>
                  <a:lnTo>
                    <a:pt x="112" y="31"/>
                  </a:lnTo>
                  <a:lnTo>
                    <a:pt x="112" y="32"/>
                  </a:lnTo>
                  <a:lnTo>
                    <a:pt x="113" y="33"/>
                  </a:lnTo>
                  <a:lnTo>
                    <a:pt x="113" y="34"/>
                  </a:lnTo>
                  <a:lnTo>
                    <a:pt x="113" y="35"/>
                  </a:lnTo>
                  <a:lnTo>
                    <a:pt x="115" y="35"/>
                  </a:lnTo>
                  <a:lnTo>
                    <a:pt x="115" y="36"/>
                  </a:lnTo>
                  <a:lnTo>
                    <a:pt x="115" y="37"/>
                  </a:lnTo>
                  <a:lnTo>
                    <a:pt x="115" y="38"/>
                  </a:lnTo>
                  <a:lnTo>
                    <a:pt x="116" y="39"/>
                  </a:lnTo>
                  <a:lnTo>
                    <a:pt x="116" y="40"/>
                  </a:lnTo>
                  <a:lnTo>
                    <a:pt x="116" y="41"/>
                  </a:lnTo>
                  <a:lnTo>
                    <a:pt x="116" y="42"/>
                  </a:lnTo>
                  <a:lnTo>
                    <a:pt x="116" y="44"/>
                  </a:lnTo>
                  <a:lnTo>
                    <a:pt x="117" y="44"/>
                  </a:lnTo>
                  <a:lnTo>
                    <a:pt x="117" y="45"/>
                  </a:lnTo>
                  <a:lnTo>
                    <a:pt x="117" y="46"/>
                  </a:lnTo>
                  <a:lnTo>
                    <a:pt x="117" y="47"/>
                  </a:lnTo>
                  <a:lnTo>
                    <a:pt x="117" y="48"/>
                  </a:lnTo>
                  <a:lnTo>
                    <a:pt x="117" y="49"/>
                  </a:lnTo>
                  <a:lnTo>
                    <a:pt x="117" y="50"/>
                  </a:lnTo>
                  <a:lnTo>
                    <a:pt x="117" y="5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1" name="Oval 415">
              <a:extLst>
                <a:ext uri="{FF2B5EF4-FFF2-40B4-BE49-F238E27FC236}">
                  <a16:creationId xmlns:a16="http://schemas.microsoft.com/office/drawing/2014/main" id="{82DC9EC0-6309-BCCF-9FC1-E3A9923EDB29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718" y="3830"/>
              <a:ext cx="82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72" name="Freeform 416">
              <a:extLst>
                <a:ext uri="{FF2B5EF4-FFF2-40B4-BE49-F238E27FC236}">
                  <a16:creationId xmlns:a16="http://schemas.microsoft.com/office/drawing/2014/main" id="{1E7B6157-2F3F-E11D-B7EE-3298F50B825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242" y="3804"/>
              <a:ext cx="164" cy="156"/>
            </a:xfrm>
            <a:custGeom>
              <a:avLst/>
              <a:gdLst>
                <a:gd name="T0" fmla="*/ 1768226133 w 106"/>
                <a:gd name="T1" fmla="*/ 2147483647 h 96"/>
                <a:gd name="T2" fmla="*/ 1751018499 w 106"/>
                <a:gd name="T3" fmla="*/ 2147483647 h 96"/>
                <a:gd name="T4" fmla="*/ 1729307163 w 106"/>
                <a:gd name="T5" fmla="*/ 2147483647 h 96"/>
                <a:gd name="T6" fmla="*/ 1698182901 w 106"/>
                <a:gd name="T7" fmla="*/ 2147483647 h 96"/>
                <a:gd name="T8" fmla="*/ 1663550783 w 106"/>
                <a:gd name="T9" fmla="*/ 2147483647 h 96"/>
                <a:gd name="T10" fmla="*/ 1633241514 w 106"/>
                <a:gd name="T11" fmla="*/ 2147483647 h 96"/>
                <a:gd name="T12" fmla="*/ 1564671270 w 106"/>
                <a:gd name="T13" fmla="*/ 2147483647 h 96"/>
                <a:gd name="T14" fmla="*/ 1502502258 w 106"/>
                <a:gd name="T15" fmla="*/ 2147483647 h 96"/>
                <a:gd name="T16" fmla="*/ 1433097797 w 106"/>
                <a:gd name="T17" fmla="*/ 2147483647 h 96"/>
                <a:gd name="T18" fmla="*/ 1368348260 w 106"/>
                <a:gd name="T19" fmla="*/ 2147483647 h 96"/>
                <a:gd name="T20" fmla="*/ 1298473356 w 106"/>
                <a:gd name="T21" fmla="*/ 2147483647 h 96"/>
                <a:gd name="T22" fmla="*/ 1237213812 w 106"/>
                <a:gd name="T23" fmla="*/ 2147483647 h 96"/>
                <a:gd name="T24" fmla="*/ 1132121934 w 106"/>
                <a:gd name="T25" fmla="*/ 2147483647 h 96"/>
                <a:gd name="T26" fmla="*/ 1062361421 w 106"/>
                <a:gd name="T27" fmla="*/ 2147483647 h 96"/>
                <a:gd name="T28" fmla="*/ 990492543 w 106"/>
                <a:gd name="T29" fmla="*/ 2147483647 h 96"/>
                <a:gd name="T30" fmla="*/ 885410838 w 106"/>
                <a:gd name="T31" fmla="*/ 2147483647 h 96"/>
                <a:gd name="T32" fmla="*/ 798381089 w 106"/>
                <a:gd name="T33" fmla="*/ 2147483647 h 96"/>
                <a:gd name="T34" fmla="*/ 706870038 w 106"/>
                <a:gd name="T35" fmla="*/ 2147483647 h 96"/>
                <a:gd name="T36" fmla="*/ 636932354 w 106"/>
                <a:gd name="T37" fmla="*/ 2147483647 h 96"/>
                <a:gd name="T38" fmla="*/ 532254059 w 106"/>
                <a:gd name="T39" fmla="*/ 2147483647 h 96"/>
                <a:gd name="T40" fmla="*/ 471246692 w 106"/>
                <a:gd name="T41" fmla="*/ 2147483647 h 96"/>
                <a:gd name="T42" fmla="*/ 401433102 w 106"/>
                <a:gd name="T43" fmla="*/ 2147483647 h 96"/>
                <a:gd name="T44" fmla="*/ 335443536 w 106"/>
                <a:gd name="T45" fmla="*/ 2147483647 h 96"/>
                <a:gd name="T46" fmla="*/ 267622068 w 106"/>
                <a:gd name="T47" fmla="*/ 2147483647 h 96"/>
                <a:gd name="T48" fmla="*/ 204324849 w 106"/>
                <a:gd name="T49" fmla="*/ 2147483647 h 96"/>
                <a:gd name="T50" fmla="*/ 136216566 w 106"/>
                <a:gd name="T51" fmla="*/ 2147483647 h 96"/>
                <a:gd name="T52" fmla="*/ 105136604 w 106"/>
                <a:gd name="T53" fmla="*/ 2147483647 h 96"/>
                <a:gd name="T54" fmla="*/ 70091069 w 106"/>
                <a:gd name="T55" fmla="*/ 2147483647 h 96"/>
                <a:gd name="T56" fmla="*/ 40360464 w 106"/>
                <a:gd name="T57" fmla="*/ 2147483647 h 96"/>
                <a:gd name="T58" fmla="*/ 26906976 w 106"/>
                <a:gd name="T59" fmla="*/ 2147483647 h 96"/>
                <a:gd name="T60" fmla="*/ 0 w 106"/>
                <a:gd name="T61" fmla="*/ 2147483647 h 96"/>
                <a:gd name="T62" fmla="*/ 0 w 106"/>
                <a:gd name="T63" fmla="*/ 2147483647 h 96"/>
                <a:gd name="T64" fmla="*/ 0 w 106"/>
                <a:gd name="T65" fmla="*/ 2147483647 h 96"/>
                <a:gd name="T66" fmla="*/ 26906976 w 106"/>
                <a:gd name="T67" fmla="*/ 2147483647 h 96"/>
                <a:gd name="T68" fmla="*/ 60540696 w 106"/>
                <a:gd name="T69" fmla="*/ 2147483647 h 96"/>
                <a:gd name="T70" fmla="*/ 90811044 w 106"/>
                <a:gd name="T71" fmla="*/ 2147483647 h 96"/>
                <a:gd name="T72" fmla="*/ 130435232 w 106"/>
                <a:gd name="T73" fmla="*/ 2147483647 h 96"/>
                <a:gd name="T74" fmla="*/ 157704906 w 106"/>
                <a:gd name="T75" fmla="*/ 2147483647 h 96"/>
                <a:gd name="T76" fmla="*/ 236557359 w 106"/>
                <a:gd name="T77" fmla="*/ 2147483647 h 96"/>
                <a:gd name="T78" fmla="*/ 306487274 w 106"/>
                <a:gd name="T79" fmla="*/ 2147483647 h 96"/>
                <a:gd name="T80" fmla="*/ 354836039 w 106"/>
                <a:gd name="T81" fmla="*/ 2147483647 h 96"/>
                <a:gd name="T82" fmla="*/ 440218908 w 106"/>
                <a:gd name="T83" fmla="*/ 2147483647 h 96"/>
                <a:gd name="T84" fmla="*/ 503165304 w 106"/>
                <a:gd name="T85" fmla="*/ 2146558198 h 96"/>
                <a:gd name="T86" fmla="*/ 590273892 w 106"/>
                <a:gd name="T87" fmla="*/ 1320958891 h 96"/>
                <a:gd name="T88" fmla="*/ 667778781 w 106"/>
                <a:gd name="T89" fmla="*/ 812897779 h 96"/>
                <a:gd name="T90" fmla="*/ 734057348 w 106"/>
                <a:gd name="T91" fmla="*/ 500244787 h 96"/>
                <a:gd name="T92" fmla="*/ 838603508 w 106"/>
                <a:gd name="T93" fmla="*/ 0 h 96"/>
                <a:gd name="T94" fmla="*/ 925712307 w 106"/>
                <a:gd name="T95" fmla="*/ 0 h 96"/>
                <a:gd name="T96" fmla="*/ 1021625568 w 106"/>
                <a:gd name="T97" fmla="*/ 0 h 96"/>
                <a:gd name="T98" fmla="*/ 1101086022 w 106"/>
                <a:gd name="T99" fmla="*/ 500244787 h 96"/>
                <a:gd name="T100" fmla="*/ 1167345666 w 106"/>
                <a:gd name="T101" fmla="*/ 1320958891 h 96"/>
                <a:gd name="T102" fmla="*/ 1266057005 w 106"/>
                <a:gd name="T103" fmla="*/ 1832300644 h 96"/>
                <a:gd name="T104" fmla="*/ 1328116257 w 106"/>
                <a:gd name="T105" fmla="*/ 2147483647 h 96"/>
                <a:gd name="T106" fmla="*/ 1397796539 w 106"/>
                <a:gd name="T107" fmla="*/ 2147483647 h 96"/>
                <a:gd name="T108" fmla="*/ 1462409064 w 106"/>
                <a:gd name="T109" fmla="*/ 2147483647 h 96"/>
                <a:gd name="T110" fmla="*/ 1520519841 w 106"/>
                <a:gd name="T111" fmla="*/ 2147483647 h 96"/>
                <a:gd name="T112" fmla="*/ 1593542132 w 106"/>
                <a:gd name="T113" fmla="*/ 2147483647 h 96"/>
                <a:gd name="T114" fmla="*/ 1651629033 w 106"/>
                <a:gd name="T115" fmla="*/ 2147483647 h 96"/>
                <a:gd name="T116" fmla="*/ 1682780616 w 106"/>
                <a:gd name="T117" fmla="*/ 2147483647 h 96"/>
                <a:gd name="T118" fmla="*/ 1721631348 w 106"/>
                <a:gd name="T119" fmla="*/ 2147483647 h 96"/>
                <a:gd name="T120" fmla="*/ 1729307163 w 106"/>
                <a:gd name="T121" fmla="*/ 2147483647 h 96"/>
                <a:gd name="T122" fmla="*/ 1751018499 w 106"/>
                <a:gd name="T123" fmla="*/ 2147483647 h 96"/>
                <a:gd name="T124" fmla="*/ 1768226133 w 106"/>
                <a:gd name="T125" fmla="*/ 2147483647 h 9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106" h="96">
                  <a:moveTo>
                    <a:pt x="106" y="48"/>
                  </a:moveTo>
                  <a:lnTo>
                    <a:pt x="106" y="49"/>
                  </a:lnTo>
                  <a:lnTo>
                    <a:pt x="106" y="50"/>
                  </a:lnTo>
                  <a:lnTo>
                    <a:pt x="106" y="51"/>
                  </a:lnTo>
                  <a:lnTo>
                    <a:pt x="106" y="52"/>
                  </a:lnTo>
                  <a:lnTo>
                    <a:pt x="106" y="53"/>
                  </a:lnTo>
                  <a:lnTo>
                    <a:pt x="106" y="54"/>
                  </a:lnTo>
                  <a:lnTo>
                    <a:pt x="105" y="55"/>
                  </a:lnTo>
                  <a:lnTo>
                    <a:pt x="105" y="56"/>
                  </a:lnTo>
                  <a:lnTo>
                    <a:pt x="105" y="57"/>
                  </a:lnTo>
                  <a:lnTo>
                    <a:pt x="105" y="58"/>
                  </a:lnTo>
                  <a:lnTo>
                    <a:pt x="105" y="59"/>
                  </a:lnTo>
                  <a:lnTo>
                    <a:pt x="104" y="60"/>
                  </a:lnTo>
                  <a:lnTo>
                    <a:pt x="104" y="61"/>
                  </a:lnTo>
                  <a:lnTo>
                    <a:pt x="104" y="63"/>
                  </a:lnTo>
                  <a:lnTo>
                    <a:pt x="103" y="64"/>
                  </a:lnTo>
                  <a:lnTo>
                    <a:pt x="103" y="65"/>
                  </a:lnTo>
                  <a:lnTo>
                    <a:pt x="103" y="66"/>
                  </a:lnTo>
                  <a:lnTo>
                    <a:pt x="102" y="66"/>
                  </a:lnTo>
                  <a:lnTo>
                    <a:pt x="102" y="67"/>
                  </a:lnTo>
                  <a:lnTo>
                    <a:pt x="102" y="68"/>
                  </a:lnTo>
                  <a:lnTo>
                    <a:pt x="101" y="69"/>
                  </a:lnTo>
                  <a:lnTo>
                    <a:pt x="101" y="70"/>
                  </a:lnTo>
                  <a:lnTo>
                    <a:pt x="100" y="70"/>
                  </a:lnTo>
                  <a:lnTo>
                    <a:pt x="100" y="71"/>
                  </a:lnTo>
                  <a:lnTo>
                    <a:pt x="100" y="72"/>
                  </a:lnTo>
                  <a:lnTo>
                    <a:pt x="99" y="72"/>
                  </a:lnTo>
                  <a:lnTo>
                    <a:pt x="99" y="73"/>
                  </a:lnTo>
                  <a:lnTo>
                    <a:pt x="98" y="74"/>
                  </a:lnTo>
                  <a:lnTo>
                    <a:pt x="98" y="75"/>
                  </a:lnTo>
                  <a:lnTo>
                    <a:pt x="97" y="75"/>
                  </a:lnTo>
                  <a:lnTo>
                    <a:pt x="97" y="76"/>
                  </a:lnTo>
                  <a:lnTo>
                    <a:pt x="96" y="76"/>
                  </a:lnTo>
                  <a:lnTo>
                    <a:pt x="96" y="77"/>
                  </a:lnTo>
                  <a:lnTo>
                    <a:pt x="94" y="78"/>
                  </a:lnTo>
                  <a:lnTo>
                    <a:pt x="93" y="79"/>
                  </a:lnTo>
                  <a:lnTo>
                    <a:pt x="92" y="80"/>
                  </a:lnTo>
                  <a:lnTo>
                    <a:pt x="91" y="81"/>
                  </a:lnTo>
                  <a:lnTo>
                    <a:pt x="91" y="82"/>
                  </a:lnTo>
                  <a:lnTo>
                    <a:pt x="90" y="82"/>
                  </a:lnTo>
                  <a:lnTo>
                    <a:pt x="89" y="83"/>
                  </a:lnTo>
                  <a:lnTo>
                    <a:pt x="88" y="83"/>
                  </a:lnTo>
                  <a:lnTo>
                    <a:pt x="88" y="85"/>
                  </a:lnTo>
                  <a:lnTo>
                    <a:pt x="87" y="86"/>
                  </a:lnTo>
                  <a:lnTo>
                    <a:pt x="86" y="86"/>
                  </a:lnTo>
                  <a:lnTo>
                    <a:pt x="86" y="87"/>
                  </a:lnTo>
                  <a:lnTo>
                    <a:pt x="85" y="87"/>
                  </a:lnTo>
                  <a:lnTo>
                    <a:pt x="84" y="88"/>
                  </a:lnTo>
                  <a:lnTo>
                    <a:pt x="82" y="88"/>
                  </a:lnTo>
                  <a:lnTo>
                    <a:pt x="82" y="89"/>
                  </a:lnTo>
                  <a:lnTo>
                    <a:pt x="81" y="89"/>
                  </a:lnTo>
                  <a:lnTo>
                    <a:pt x="80" y="89"/>
                  </a:lnTo>
                  <a:lnTo>
                    <a:pt x="80" y="90"/>
                  </a:lnTo>
                  <a:lnTo>
                    <a:pt x="79" y="90"/>
                  </a:lnTo>
                  <a:lnTo>
                    <a:pt x="78" y="91"/>
                  </a:lnTo>
                  <a:lnTo>
                    <a:pt x="77" y="91"/>
                  </a:lnTo>
                  <a:lnTo>
                    <a:pt x="76" y="91"/>
                  </a:lnTo>
                  <a:lnTo>
                    <a:pt x="76" y="92"/>
                  </a:lnTo>
                  <a:lnTo>
                    <a:pt x="75" y="92"/>
                  </a:lnTo>
                  <a:lnTo>
                    <a:pt x="74" y="92"/>
                  </a:lnTo>
                  <a:lnTo>
                    <a:pt x="73" y="93"/>
                  </a:lnTo>
                  <a:lnTo>
                    <a:pt x="72" y="93"/>
                  </a:lnTo>
                  <a:lnTo>
                    <a:pt x="70" y="93"/>
                  </a:lnTo>
                  <a:lnTo>
                    <a:pt x="69" y="94"/>
                  </a:lnTo>
                  <a:lnTo>
                    <a:pt x="68" y="94"/>
                  </a:lnTo>
                  <a:lnTo>
                    <a:pt x="67" y="94"/>
                  </a:lnTo>
                  <a:lnTo>
                    <a:pt x="66" y="94"/>
                  </a:lnTo>
                  <a:lnTo>
                    <a:pt x="66" y="95"/>
                  </a:lnTo>
                  <a:lnTo>
                    <a:pt x="65" y="95"/>
                  </a:lnTo>
                  <a:lnTo>
                    <a:pt x="64" y="95"/>
                  </a:lnTo>
                  <a:lnTo>
                    <a:pt x="63" y="95"/>
                  </a:lnTo>
                  <a:lnTo>
                    <a:pt x="62" y="95"/>
                  </a:lnTo>
                  <a:lnTo>
                    <a:pt x="61" y="96"/>
                  </a:lnTo>
                  <a:lnTo>
                    <a:pt x="60" y="96"/>
                  </a:lnTo>
                  <a:lnTo>
                    <a:pt x="59" y="96"/>
                  </a:lnTo>
                  <a:lnTo>
                    <a:pt x="57" y="96"/>
                  </a:lnTo>
                  <a:lnTo>
                    <a:pt x="56" y="96"/>
                  </a:lnTo>
                  <a:lnTo>
                    <a:pt x="55" y="96"/>
                  </a:lnTo>
                  <a:lnTo>
                    <a:pt x="54" y="96"/>
                  </a:lnTo>
                  <a:lnTo>
                    <a:pt x="53" y="96"/>
                  </a:lnTo>
                  <a:lnTo>
                    <a:pt x="52" y="96"/>
                  </a:lnTo>
                  <a:lnTo>
                    <a:pt x="51" y="96"/>
                  </a:lnTo>
                  <a:lnTo>
                    <a:pt x="50" y="96"/>
                  </a:lnTo>
                  <a:lnTo>
                    <a:pt x="49" y="96"/>
                  </a:lnTo>
                  <a:lnTo>
                    <a:pt x="48" y="96"/>
                  </a:lnTo>
                  <a:lnTo>
                    <a:pt x="47" y="96"/>
                  </a:lnTo>
                  <a:lnTo>
                    <a:pt x="45" y="96"/>
                  </a:lnTo>
                  <a:lnTo>
                    <a:pt x="44" y="95"/>
                  </a:lnTo>
                  <a:lnTo>
                    <a:pt x="43" y="95"/>
                  </a:lnTo>
                  <a:lnTo>
                    <a:pt x="42" y="95"/>
                  </a:lnTo>
                  <a:lnTo>
                    <a:pt x="41" y="95"/>
                  </a:lnTo>
                  <a:lnTo>
                    <a:pt x="40" y="95"/>
                  </a:lnTo>
                  <a:lnTo>
                    <a:pt x="40" y="94"/>
                  </a:lnTo>
                  <a:lnTo>
                    <a:pt x="39" y="94"/>
                  </a:lnTo>
                  <a:lnTo>
                    <a:pt x="38" y="94"/>
                  </a:lnTo>
                  <a:lnTo>
                    <a:pt x="37" y="94"/>
                  </a:lnTo>
                  <a:lnTo>
                    <a:pt x="36" y="93"/>
                  </a:lnTo>
                  <a:lnTo>
                    <a:pt x="35" y="93"/>
                  </a:lnTo>
                  <a:lnTo>
                    <a:pt x="33" y="93"/>
                  </a:lnTo>
                  <a:lnTo>
                    <a:pt x="32" y="92"/>
                  </a:lnTo>
                  <a:lnTo>
                    <a:pt x="31" y="92"/>
                  </a:lnTo>
                  <a:lnTo>
                    <a:pt x="30" y="92"/>
                  </a:lnTo>
                  <a:lnTo>
                    <a:pt x="30" y="91"/>
                  </a:lnTo>
                  <a:lnTo>
                    <a:pt x="29" y="91"/>
                  </a:lnTo>
                  <a:lnTo>
                    <a:pt x="28" y="91"/>
                  </a:lnTo>
                  <a:lnTo>
                    <a:pt x="27" y="90"/>
                  </a:lnTo>
                  <a:lnTo>
                    <a:pt x="26" y="90"/>
                  </a:lnTo>
                  <a:lnTo>
                    <a:pt x="26" y="89"/>
                  </a:lnTo>
                  <a:lnTo>
                    <a:pt x="25" y="89"/>
                  </a:lnTo>
                  <a:lnTo>
                    <a:pt x="24" y="89"/>
                  </a:lnTo>
                  <a:lnTo>
                    <a:pt x="24" y="88"/>
                  </a:lnTo>
                  <a:lnTo>
                    <a:pt x="23" y="88"/>
                  </a:lnTo>
                  <a:lnTo>
                    <a:pt x="21" y="87"/>
                  </a:lnTo>
                  <a:lnTo>
                    <a:pt x="20" y="87"/>
                  </a:lnTo>
                  <a:lnTo>
                    <a:pt x="20" y="86"/>
                  </a:lnTo>
                  <a:lnTo>
                    <a:pt x="19" y="86"/>
                  </a:lnTo>
                  <a:lnTo>
                    <a:pt x="18" y="85"/>
                  </a:lnTo>
                  <a:lnTo>
                    <a:pt x="18" y="83"/>
                  </a:lnTo>
                  <a:lnTo>
                    <a:pt x="17" y="83"/>
                  </a:lnTo>
                  <a:lnTo>
                    <a:pt x="16" y="82"/>
                  </a:lnTo>
                  <a:lnTo>
                    <a:pt x="15" y="82"/>
                  </a:lnTo>
                  <a:lnTo>
                    <a:pt x="15" y="81"/>
                  </a:lnTo>
                  <a:lnTo>
                    <a:pt x="14" y="80"/>
                  </a:lnTo>
                  <a:lnTo>
                    <a:pt x="13" y="79"/>
                  </a:lnTo>
                  <a:lnTo>
                    <a:pt x="12" y="78"/>
                  </a:lnTo>
                  <a:lnTo>
                    <a:pt x="11" y="77"/>
                  </a:lnTo>
                  <a:lnTo>
                    <a:pt x="11" y="76"/>
                  </a:lnTo>
                  <a:lnTo>
                    <a:pt x="9" y="76"/>
                  </a:lnTo>
                  <a:lnTo>
                    <a:pt x="9" y="75"/>
                  </a:lnTo>
                  <a:lnTo>
                    <a:pt x="8" y="75"/>
                  </a:lnTo>
                  <a:lnTo>
                    <a:pt x="8" y="74"/>
                  </a:lnTo>
                  <a:lnTo>
                    <a:pt x="7" y="73"/>
                  </a:lnTo>
                  <a:lnTo>
                    <a:pt x="7" y="72"/>
                  </a:lnTo>
                  <a:lnTo>
                    <a:pt x="6" y="72"/>
                  </a:lnTo>
                  <a:lnTo>
                    <a:pt x="6" y="71"/>
                  </a:lnTo>
                  <a:lnTo>
                    <a:pt x="6" y="70"/>
                  </a:lnTo>
                  <a:lnTo>
                    <a:pt x="5" y="70"/>
                  </a:lnTo>
                  <a:lnTo>
                    <a:pt x="5" y="69"/>
                  </a:lnTo>
                  <a:lnTo>
                    <a:pt x="4" y="68"/>
                  </a:lnTo>
                  <a:lnTo>
                    <a:pt x="4" y="67"/>
                  </a:lnTo>
                  <a:lnTo>
                    <a:pt x="4" y="66"/>
                  </a:lnTo>
                  <a:lnTo>
                    <a:pt x="3" y="66"/>
                  </a:lnTo>
                  <a:lnTo>
                    <a:pt x="3" y="65"/>
                  </a:lnTo>
                  <a:lnTo>
                    <a:pt x="3" y="64"/>
                  </a:lnTo>
                  <a:lnTo>
                    <a:pt x="2" y="63"/>
                  </a:lnTo>
                  <a:lnTo>
                    <a:pt x="2" y="61"/>
                  </a:lnTo>
                  <a:lnTo>
                    <a:pt x="2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0" y="43"/>
                  </a:lnTo>
                  <a:lnTo>
                    <a:pt x="0" y="42"/>
                  </a:lnTo>
                  <a:lnTo>
                    <a:pt x="1" y="41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1" y="37"/>
                  </a:lnTo>
                  <a:lnTo>
                    <a:pt x="1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2" y="33"/>
                  </a:lnTo>
                  <a:lnTo>
                    <a:pt x="3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4" y="30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5" y="27"/>
                  </a:lnTo>
                  <a:lnTo>
                    <a:pt x="5" y="26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7" y="24"/>
                  </a:lnTo>
                  <a:lnTo>
                    <a:pt x="7" y="23"/>
                  </a:lnTo>
                  <a:lnTo>
                    <a:pt x="8" y="22"/>
                  </a:lnTo>
                  <a:lnTo>
                    <a:pt x="8" y="21"/>
                  </a:lnTo>
                  <a:lnTo>
                    <a:pt x="9" y="21"/>
                  </a:lnTo>
                  <a:lnTo>
                    <a:pt x="9" y="20"/>
                  </a:lnTo>
                  <a:lnTo>
                    <a:pt x="11" y="20"/>
                  </a:lnTo>
                  <a:lnTo>
                    <a:pt x="11" y="19"/>
                  </a:lnTo>
                  <a:lnTo>
                    <a:pt x="12" y="17"/>
                  </a:lnTo>
                  <a:lnTo>
                    <a:pt x="13" y="16"/>
                  </a:lnTo>
                  <a:lnTo>
                    <a:pt x="14" y="15"/>
                  </a:lnTo>
                  <a:lnTo>
                    <a:pt x="15" y="14"/>
                  </a:lnTo>
                  <a:lnTo>
                    <a:pt x="15" y="13"/>
                  </a:lnTo>
                  <a:lnTo>
                    <a:pt x="16" y="13"/>
                  </a:lnTo>
                  <a:lnTo>
                    <a:pt x="17" y="12"/>
                  </a:lnTo>
                  <a:lnTo>
                    <a:pt x="18" y="12"/>
                  </a:lnTo>
                  <a:lnTo>
                    <a:pt x="18" y="11"/>
                  </a:lnTo>
                  <a:lnTo>
                    <a:pt x="19" y="10"/>
                  </a:lnTo>
                  <a:lnTo>
                    <a:pt x="20" y="10"/>
                  </a:lnTo>
                  <a:lnTo>
                    <a:pt x="20" y="9"/>
                  </a:lnTo>
                  <a:lnTo>
                    <a:pt x="21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4" y="7"/>
                  </a:lnTo>
                  <a:lnTo>
                    <a:pt x="25" y="7"/>
                  </a:lnTo>
                  <a:lnTo>
                    <a:pt x="26" y="7"/>
                  </a:lnTo>
                  <a:lnTo>
                    <a:pt x="26" y="6"/>
                  </a:lnTo>
                  <a:lnTo>
                    <a:pt x="27" y="6"/>
                  </a:lnTo>
                  <a:lnTo>
                    <a:pt x="28" y="5"/>
                  </a:lnTo>
                  <a:lnTo>
                    <a:pt x="29" y="5"/>
                  </a:lnTo>
                  <a:lnTo>
                    <a:pt x="30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2" y="4"/>
                  </a:lnTo>
                  <a:lnTo>
                    <a:pt x="33" y="3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8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  <a:lnTo>
                    <a:pt x="50" y="0"/>
                  </a:lnTo>
                  <a:lnTo>
                    <a:pt x="51" y="0"/>
                  </a:lnTo>
                  <a:lnTo>
                    <a:pt x="52" y="0"/>
                  </a:lnTo>
                  <a:lnTo>
                    <a:pt x="53" y="0"/>
                  </a:lnTo>
                  <a:lnTo>
                    <a:pt x="54" y="0"/>
                  </a:lnTo>
                  <a:lnTo>
                    <a:pt x="55" y="0"/>
                  </a:lnTo>
                  <a:lnTo>
                    <a:pt x="56" y="0"/>
                  </a:lnTo>
                  <a:lnTo>
                    <a:pt x="57" y="0"/>
                  </a:lnTo>
                  <a:lnTo>
                    <a:pt x="59" y="0"/>
                  </a:lnTo>
                  <a:lnTo>
                    <a:pt x="60" y="0"/>
                  </a:lnTo>
                  <a:lnTo>
                    <a:pt x="61" y="0"/>
                  </a:lnTo>
                  <a:lnTo>
                    <a:pt x="62" y="1"/>
                  </a:lnTo>
                  <a:lnTo>
                    <a:pt x="63" y="1"/>
                  </a:lnTo>
                  <a:lnTo>
                    <a:pt x="64" y="1"/>
                  </a:lnTo>
                  <a:lnTo>
                    <a:pt x="65" y="1"/>
                  </a:lnTo>
                  <a:lnTo>
                    <a:pt x="66" y="1"/>
                  </a:lnTo>
                  <a:lnTo>
                    <a:pt x="66" y="2"/>
                  </a:lnTo>
                  <a:lnTo>
                    <a:pt x="67" y="2"/>
                  </a:lnTo>
                  <a:lnTo>
                    <a:pt x="68" y="2"/>
                  </a:lnTo>
                  <a:lnTo>
                    <a:pt x="69" y="2"/>
                  </a:lnTo>
                  <a:lnTo>
                    <a:pt x="70" y="3"/>
                  </a:lnTo>
                  <a:lnTo>
                    <a:pt x="72" y="3"/>
                  </a:lnTo>
                  <a:lnTo>
                    <a:pt x="73" y="3"/>
                  </a:lnTo>
                  <a:lnTo>
                    <a:pt x="74" y="4"/>
                  </a:lnTo>
                  <a:lnTo>
                    <a:pt x="75" y="4"/>
                  </a:lnTo>
                  <a:lnTo>
                    <a:pt x="76" y="4"/>
                  </a:lnTo>
                  <a:lnTo>
                    <a:pt x="76" y="5"/>
                  </a:lnTo>
                  <a:lnTo>
                    <a:pt x="77" y="5"/>
                  </a:lnTo>
                  <a:lnTo>
                    <a:pt x="78" y="5"/>
                  </a:lnTo>
                  <a:lnTo>
                    <a:pt x="79" y="6"/>
                  </a:lnTo>
                  <a:lnTo>
                    <a:pt x="80" y="6"/>
                  </a:lnTo>
                  <a:lnTo>
                    <a:pt x="80" y="7"/>
                  </a:lnTo>
                  <a:lnTo>
                    <a:pt x="81" y="7"/>
                  </a:lnTo>
                  <a:lnTo>
                    <a:pt x="82" y="7"/>
                  </a:lnTo>
                  <a:lnTo>
                    <a:pt x="82" y="8"/>
                  </a:lnTo>
                  <a:lnTo>
                    <a:pt x="84" y="8"/>
                  </a:lnTo>
                  <a:lnTo>
                    <a:pt x="85" y="9"/>
                  </a:lnTo>
                  <a:lnTo>
                    <a:pt x="86" y="9"/>
                  </a:lnTo>
                  <a:lnTo>
                    <a:pt x="86" y="10"/>
                  </a:lnTo>
                  <a:lnTo>
                    <a:pt x="87" y="10"/>
                  </a:lnTo>
                  <a:lnTo>
                    <a:pt x="88" y="11"/>
                  </a:lnTo>
                  <a:lnTo>
                    <a:pt x="88" y="12"/>
                  </a:lnTo>
                  <a:lnTo>
                    <a:pt x="89" y="12"/>
                  </a:lnTo>
                  <a:lnTo>
                    <a:pt x="90" y="13"/>
                  </a:lnTo>
                  <a:lnTo>
                    <a:pt x="91" y="13"/>
                  </a:lnTo>
                  <a:lnTo>
                    <a:pt x="91" y="14"/>
                  </a:lnTo>
                  <a:lnTo>
                    <a:pt x="92" y="15"/>
                  </a:lnTo>
                  <a:lnTo>
                    <a:pt x="93" y="16"/>
                  </a:lnTo>
                  <a:lnTo>
                    <a:pt x="94" y="17"/>
                  </a:lnTo>
                  <a:lnTo>
                    <a:pt x="96" y="19"/>
                  </a:lnTo>
                  <a:lnTo>
                    <a:pt x="96" y="20"/>
                  </a:lnTo>
                  <a:lnTo>
                    <a:pt x="97" y="20"/>
                  </a:lnTo>
                  <a:lnTo>
                    <a:pt x="97" y="21"/>
                  </a:lnTo>
                  <a:lnTo>
                    <a:pt x="98" y="21"/>
                  </a:lnTo>
                  <a:lnTo>
                    <a:pt x="98" y="22"/>
                  </a:lnTo>
                  <a:lnTo>
                    <a:pt x="99" y="23"/>
                  </a:lnTo>
                  <a:lnTo>
                    <a:pt x="99" y="24"/>
                  </a:lnTo>
                  <a:lnTo>
                    <a:pt x="100" y="24"/>
                  </a:lnTo>
                  <a:lnTo>
                    <a:pt x="100" y="25"/>
                  </a:lnTo>
                  <a:lnTo>
                    <a:pt x="100" y="26"/>
                  </a:lnTo>
                  <a:lnTo>
                    <a:pt x="101" y="26"/>
                  </a:lnTo>
                  <a:lnTo>
                    <a:pt x="101" y="27"/>
                  </a:lnTo>
                  <a:lnTo>
                    <a:pt x="102" y="28"/>
                  </a:lnTo>
                  <a:lnTo>
                    <a:pt x="102" y="29"/>
                  </a:lnTo>
                  <a:lnTo>
                    <a:pt x="102" y="30"/>
                  </a:lnTo>
                  <a:lnTo>
                    <a:pt x="103" y="30"/>
                  </a:lnTo>
                  <a:lnTo>
                    <a:pt x="103" y="31"/>
                  </a:lnTo>
                  <a:lnTo>
                    <a:pt x="103" y="32"/>
                  </a:lnTo>
                  <a:lnTo>
                    <a:pt x="104" y="33"/>
                  </a:lnTo>
                  <a:lnTo>
                    <a:pt x="104" y="34"/>
                  </a:lnTo>
                  <a:lnTo>
                    <a:pt x="104" y="35"/>
                  </a:lnTo>
                  <a:lnTo>
                    <a:pt x="105" y="36"/>
                  </a:lnTo>
                  <a:lnTo>
                    <a:pt x="105" y="37"/>
                  </a:lnTo>
                  <a:lnTo>
                    <a:pt x="105" y="38"/>
                  </a:lnTo>
                  <a:lnTo>
                    <a:pt x="105" y="39"/>
                  </a:lnTo>
                  <a:lnTo>
                    <a:pt x="105" y="41"/>
                  </a:lnTo>
                  <a:lnTo>
                    <a:pt x="106" y="42"/>
                  </a:lnTo>
                  <a:lnTo>
                    <a:pt x="106" y="43"/>
                  </a:lnTo>
                  <a:lnTo>
                    <a:pt x="106" y="44"/>
                  </a:lnTo>
                  <a:lnTo>
                    <a:pt x="106" y="45"/>
                  </a:lnTo>
                  <a:lnTo>
                    <a:pt x="106" y="46"/>
                  </a:lnTo>
                  <a:lnTo>
                    <a:pt x="106" y="47"/>
                  </a:lnTo>
                  <a:lnTo>
                    <a:pt x="106" y="4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3" name="Oval 417">
              <a:extLst>
                <a:ext uri="{FF2B5EF4-FFF2-40B4-BE49-F238E27FC236}">
                  <a16:creationId xmlns:a16="http://schemas.microsoft.com/office/drawing/2014/main" id="{009B5B10-4D44-795F-D822-62887857A5B4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219" y="3830"/>
              <a:ext cx="152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74" name="Line 418">
              <a:extLst>
                <a:ext uri="{FF2B5EF4-FFF2-40B4-BE49-F238E27FC236}">
                  <a16:creationId xmlns:a16="http://schemas.microsoft.com/office/drawing/2014/main" id="{FB445CD4-60A2-4233-CBEE-3A2485FBC53A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562" y="3231"/>
              <a:ext cx="0" cy="377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5" name="Line 419">
              <a:extLst>
                <a:ext uri="{FF2B5EF4-FFF2-40B4-BE49-F238E27FC236}">
                  <a16:creationId xmlns:a16="http://schemas.microsoft.com/office/drawing/2014/main" id="{8962E50E-197D-5E40-6E1D-D694D7AC6A9B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644" y="3687"/>
              <a:ext cx="152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6" name="Line 420">
              <a:extLst>
                <a:ext uri="{FF2B5EF4-FFF2-40B4-BE49-F238E27FC236}">
                  <a16:creationId xmlns:a16="http://schemas.microsoft.com/office/drawing/2014/main" id="{BD72BEE1-FF4E-A235-D26F-A55413A8BC94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 flipV="1">
              <a:off x="4879" y="3231"/>
              <a:ext cx="12" cy="377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7" name="Line 421">
              <a:extLst>
                <a:ext uri="{FF2B5EF4-FFF2-40B4-BE49-F238E27FC236}">
                  <a16:creationId xmlns:a16="http://schemas.microsoft.com/office/drawing/2014/main" id="{1C997DE5-87F7-D188-5776-0EE6BFDF28F1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 flipH="1">
              <a:off x="4644" y="3153"/>
              <a:ext cx="152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8" name="Freeform 422">
              <a:extLst>
                <a:ext uri="{FF2B5EF4-FFF2-40B4-BE49-F238E27FC236}">
                  <a16:creationId xmlns:a16="http://schemas.microsoft.com/office/drawing/2014/main" id="{58A49429-3C49-A531-6B3C-2ADDDE38D4A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62" y="3153"/>
              <a:ext cx="70" cy="104"/>
            </a:xfrm>
            <a:custGeom>
              <a:avLst/>
              <a:gdLst>
                <a:gd name="T0" fmla="*/ 71019533 w 48"/>
                <a:gd name="T1" fmla="*/ 2147483647 h 61"/>
                <a:gd name="T2" fmla="*/ 71019533 w 48"/>
                <a:gd name="T3" fmla="*/ 2147483647 h 61"/>
                <a:gd name="T4" fmla="*/ 0 w 48"/>
                <a:gd name="T5" fmla="*/ 2147483647 h 61"/>
                <a:gd name="T6" fmla="*/ 0 w 48"/>
                <a:gd name="T7" fmla="*/ 2147483647 h 61"/>
                <a:gd name="T8" fmla="*/ 0 w 48"/>
                <a:gd name="T9" fmla="*/ 2147483647 h 61"/>
                <a:gd name="T10" fmla="*/ 0 w 48"/>
                <a:gd name="T11" fmla="*/ 2147483647 h 61"/>
                <a:gd name="T12" fmla="*/ 0 w 48"/>
                <a:gd name="T13" fmla="*/ 2147483647 h 61"/>
                <a:gd name="T14" fmla="*/ 0 w 48"/>
                <a:gd name="T15" fmla="*/ 2147483647 h 61"/>
                <a:gd name="T16" fmla="*/ 71019533 w 48"/>
                <a:gd name="T17" fmla="*/ 2147483647 h 61"/>
                <a:gd name="T18" fmla="*/ 71019533 w 48"/>
                <a:gd name="T19" fmla="*/ 2147483647 h 61"/>
                <a:gd name="T20" fmla="*/ 71019533 w 48"/>
                <a:gd name="T21" fmla="*/ 2147483647 h 61"/>
                <a:gd name="T22" fmla="*/ 109488447 w 48"/>
                <a:gd name="T23" fmla="*/ 2147483647 h 61"/>
                <a:gd name="T24" fmla="*/ 109488447 w 48"/>
                <a:gd name="T25" fmla="*/ 2147483647 h 61"/>
                <a:gd name="T26" fmla="*/ 168794689 w 48"/>
                <a:gd name="T27" fmla="*/ 2147483647 h 61"/>
                <a:gd name="T28" fmla="*/ 197337958 w 48"/>
                <a:gd name="T29" fmla="*/ 2147483647 h 61"/>
                <a:gd name="T30" fmla="*/ 197337958 w 48"/>
                <a:gd name="T31" fmla="*/ 2147483647 h 61"/>
                <a:gd name="T32" fmla="*/ 260225146 w 48"/>
                <a:gd name="T33" fmla="*/ 2147483647 h 61"/>
                <a:gd name="T34" fmla="*/ 365012987 w 48"/>
                <a:gd name="T35" fmla="*/ 1983703550 h 61"/>
                <a:gd name="T36" fmla="*/ 401180433 w 48"/>
                <a:gd name="T37" fmla="*/ 1940160045 h 61"/>
                <a:gd name="T38" fmla="*/ 469020251 w 48"/>
                <a:gd name="T39" fmla="*/ 1770964032 h 61"/>
                <a:gd name="T40" fmla="*/ 486342384 w 48"/>
                <a:gd name="T41" fmla="*/ 1621948510 h 61"/>
                <a:gd name="T42" fmla="*/ 562728355 w 48"/>
                <a:gd name="T43" fmla="*/ 1534295860 h 61"/>
                <a:gd name="T44" fmla="*/ 667756458 w 48"/>
                <a:gd name="T45" fmla="*/ 1498072918 h 61"/>
                <a:gd name="T46" fmla="*/ 723072887 w 48"/>
                <a:gd name="T47" fmla="*/ 1273746490 h 61"/>
                <a:gd name="T48" fmla="*/ 835885682 w 48"/>
                <a:gd name="T49" fmla="*/ 1086536738 h 61"/>
                <a:gd name="T50" fmla="*/ 953500022 w 48"/>
                <a:gd name="T51" fmla="*/ 961920505 h 61"/>
                <a:gd name="T52" fmla="*/ 1056568574 w 48"/>
                <a:gd name="T53" fmla="*/ 817879325 h 61"/>
                <a:gd name="T54" fmla="*/ 1114737367 w 48"/>
                <a:gd name="T55" fmla="*/ 799926374 h 61"/>
                <a:gd name="T56" fmla="*/ 1155907506 w 48"/>
                <a:gd name="T57" fmla="*/ 697670958 h 61"/>
                <a:gd name="T58" fmla="*/ 1288657093 w 48"/>
                <a:gd name="T59" fmla="*/ 617654219 h 61"/>
                <a:gd name="T60" fmla="*/ 1387322318 w 48"/>
                <a:gd name="T61" fmla="*/ 525164619 h 61"/>
                <a:gd name="T62" fmla="*/ 1416588605 w 48"/>
                <a:gd name="T63" fmla="*/ 447978194 h 61"/>
                <a:gd name="T64" fmla="*/ 1587080888 w 48"/>
                <a:gd name="T65" fmla="*/ 396599025 h 61"/>
                <a:gd name="T66" fmla="*/ 1628876552 w 48"/>
                <a:gd name="T67" fmla="*/ 287649156 h 61"/>
                <a:gd name="T68" fmla="*/ 1718553441 w 48"/>
                <a:gd name="T69" fmla="*/ 287649156 h 61"/>
                <a:gd name="T70" fmla="*/ 1850821150 w 48"/>
                <a:gd name="T71" fmla="*/ 254658321 h 61"/>
                <a:gd name="T72" fmla="*/ 1948049345 w 48"/>
                <a:gd name="T73" fmla="*/ 163517448 h 61"/>
                <a:gd name="T74" fmla="*/ 2061912570 w 48"/>
                <a:gd name="T75" fmla="*/ 163517448 h 61"/>
                <a:gd name="T76" fmla="*/ 2084301268 w 48"/>
                <a:gd name="T77" fmla="*/ 104995414 h 61"/>
                <a:gd name="T78" fmla="*/ 2147483647 w 48"/>
                <a:gd name="T79" fmla="*/ 104995414 h 61"/>
                <a:gd name="T80" fmla="*/ 2147483647 w 48"/>
                <a:gd name="T81" fmla="*/ 0 h 61"/>
                <a:gd name="T82" fmla="*/ 2147483647 w 48"/>
                <a:gd name="T83" fmla="*/ 0 h 61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48" h="61">
                  <a:moveTo>
                    <a:pt x="1" y="61"/>
                  </a:moveTo>
                  <a:lnTo>
                    <a:pt x="1" y="60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3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2" y="38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3" y="34"/>
                  </a:lnTo>
                  <a:lnTo>
                    <a:pt x="3" y="33"/>
                  </a:lnTo>
                  <a:lnTo>
                    <a:pt x="3" y="32"/>
                  </a:lnTo>
                  <a:lnTo>
                    <a:pt x="4" y="32"/>
                  </a:lnTo>
                  <a:lnTo>
                    <a:pt x="4" y="31"/>
                  </a:lnTo>
                  <a:lnTo>
                    <a:pt x="4" y="30"/>
                  </a:lnTo>
                  <a:lnTo>
                    <a:pt x="5" y="29"/>
                  </a:lnTo>
                  <a:lnTo>
                    <a:pt x="5" y="28"/>
                  </a:lnTo>
                  <a:lnTo>
                    <a:pt x="7" y="27"/>
                  </a:lnTo>
                  <a:lnTo>
                    <a:pt x="7" y="26"/>
                  </a:lnTo>
                  <a:lnTo>
                    <a:pt x="8" y="26"/>
                  </a:lnTo>
                  <a:lnTo>
                    <a:pt x="8" y="25"/>
                  </a:lnTo>
                  <a:lnTo>
                    <a:pt x="8" y="24"/>
                  </a:lnTo>
                  <a:lnTo>
                    <a:pt x="9" y="23"/>
                  </a:lnTo>
                  <a:lnTo>
                    <a:pt x="10" y="22"/>
                  </a:lnTo>
                  <a:lnTo>
                    <a:pt x="10" y="21"/>
                  </a:lnTo>
                  <a:lnTo>
                    <a:pt x="11" y="21"/>
                  </a:lnTo>
                  <a:lnTo>
                    <a:pt x="11" y="20"/>
                  </a:lnTo>
                  <a:lnTo>
                    <a:pt x="12" y="19"/>
                  </a:lnTo>
                  <a:lnTo>
                    <a:pt x="13" y="19"/>
                  </a:lnTo>
                  <a:lnTo>
                    <a:pt x="13" y="18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6" y="14"/>
                  </a:lnTo>
                  <a:lnTo>
                    <a:pt x="17" y="13"/>
                  </a:lnTo>
                  <a:lnTo>
                    <a:pt x="19" y="12"/>
                  </a:lnTo>
                  <a:lnTo>
                    <a:pt x="20" y="11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2" y="9"/>
                  </a:lnTo>
                  <a:lnTo>
                    <a:pt x="23" y="9"/>
                  </a:lnTo>
                  <a:lnTo>
                    <a:pt x="24" y="8"/>
                  </a:lnTo>
                  <a:lnTo>
                    <a:pt x="25" y="8"/>
                  </a:lnTo>
                  <a:lnTo>
                    <a:pt x="26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9" y="5"/>
                  </a:lnTo>
                  <a:lnTo>
                    <a:pt x="31" y="5"/>
                  </a:lnTo>
                  <a:lnTo>
                    <a:pt x="32" y="5"/>
                  </a:lnTo>
                  <a:lnTo>
                    <a:pt x="32" y="4"/>
                  </a:lnTo>
                  <a:lnTo>
                    <a:pt x="33" y="4"/>
                  </a:lnTo>
                  <a:lnTo>
                    <a:pt x="34" y="4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8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79" name="Freeform 423">
              <a:extLst>
                <a:ext uri="{FF2B5EF4-FFF2-40B4-BE49-F238E27FC236}">
                  <a16:creationId xmlns:a16="http://schemas.microsoft.com/office/drawing/2014/main" id="{83771790-54B0-980D-B78A-3CE219694DC9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785" y="3153"/>
              <a:ext cx="106" cy="104"/>
            </a:xfrm>
            <a:custGeom>
              <a:avLst/>
              <a:gdLst>
                <a:gd name="T0" fmla="*/ 62114047 w 67"/>
                <a:gd name="T1" fmla="*/ 0 h 62"/>
                <a:gd name="T2" fmla="*/ 179037399 w 67"/>
                <a:gd name="T3" fmla="*/ 0 h 62"/>
                <a:gd name="T4" fmla="*/ 275236598 w 67"/>
                <a:gd name="T5" fmla="*/ 0 h 62"/>
                <a:gd name="T6" fmla="*/ 346928130 w 67"/>
                <a:gd name="T7" fmla="*/ 0 h 62"/>
                <a:gd name="T8" fmla="*/ 441444492 w 67"/>
                <a:gd name="T9" fmla="*/ 0 h 62"/>
                <a:gd name="T10" fmla="*/ 533337274 w 67"/>
                <a:gd name="T11" fmla="*/ 0 h 62"/>
                <a:gd name="T12" fmla="*/ 678638547 w 67"/>
                <a:gd name="T13" fmla="*/ 0 h 62"/>
                <a:gd name="T14" fmla="*/ 766922402 w 67"/>
                <a:gd name="T15" fmla="*/ 274472895 h 62"/>
                <a:gd name="T16" fmla="*/ 863657750 w 67"/>
                <a:gd name="T17" fmla="*/ 274472895 h 62"/>
                <a:gd name="T18" fmla="*/ 935837268 w 67"/>
                <a:gd name="T19" fmla="*/ 274472895 h 62"/>
                <a:gd name="T20" fmla="*/ 1043280154 w 67"/>
                <a:gd name="T21" fmla="*/ 438271236 h 62"/>
                <a:gd name="T22" fmla="*/ 1115814573 w 67"/>
                <a:gd name="T23" fmla="*/ 438271236 h 62"/>
                <a:gd name="T24" fmla="*/ 1253620894 w 67"/>
                <a:gd name="T25" fmla="*/ 699820199 h 62"/>
                <a:gd name="T26" fmla="*/ 1327712660 w 67"/>
                <a:gd name="T27" fmla="*/ 699820199 h 62"/>
                <a:gd name="T28" fmla="*/ 1423866896 w 67"/>
                <a:gd name="T29" fmla="*/ 870700369 h 62"/>
                <a:gd name="T30" fmla="*/ 1496266674 w 67"/>
                <a:gd name="T31" fmla="*/ 1117454834 h 62"/>
                <a:gd name="T32" fmla="*/ 1603848595 w 67"/>
                <a:gd name="T33" fmla="*/ 1117454834 h 62"/>
                <a:gd name="T34" fmla="*/ 1634052443 w 67"/>
                <a:gd name="T35" fmla="*/ 1390311880 h 62"/>
                <a:gd name="T36" fmla="*/ 1691581168 w 67"/>
                <a:gd name="T37" fmla="*/ 1522764933 h 62"/>
                <a:gd name="T38" fmla="*/ 1812492708 w 67"/>
                <a:gd name="T39" fmla="*/ 1784323041 h 62"/>
                <a:gd name="T40" fmla="*/ 1861719089 w 67"/>
                <a:gd name="T41" fmla="*/ 1844398804 h 62"/>
                <a:gd name="T42" fmla="*/ 1937711885 w 67"/>
                <a:gd name="T43" fmla="*/ 1844398804 h 62"/>
                <a:gd name="T44" fmla="*/ 2016677582 w 67"/>
                <a:gd name="T45" fmla="*/ 2147483647 h 62"/>
                <a:gd name="T46" fmla="*/ 2099630567 w 67"/>
                <a:gd name="T47" fmla="*/ 2147483647 h 62"/>
                <a:gd name="T48" fmla="*/ 2137601693 w 67"/>
                <a:gd name="T49" fmla="*/ 2147483647 h 62"/>
                <a:gd name="T50" fmla="*/ 2147483647 w 67"/>
                <a:gd name="T51" fmla="*/ 2147483647 h 62"/>
                <a:gd name="T52" fmla="*/ 2147483647 w 67"/>
                <a:gd name="T53" fmla="*/ 2147483647 h 62"/>
                <a:gd name="T54" fmla="*/ 2147483647 w 67"/>
                <a:gd name="T55" fmla="*/ 2147483647 h 62"/>
                <a:gd name="T56" fmla="*/ 2147483647 w 67"/>
                <a:gd name="T57" fmla="*/ 2147483647 h 62"/>
                <a:gd name="T58" fmla="*/ 2147483647 w 67"/>
                <a:gd name="T59" fmla="*/ 2147483647 h 62"/>
                <a:gd name="T60" fmla="*/ 2147483647 w 67"/>
                <a:gd name="T61" fmla="*/ 2147483647 h 62"/>
                <a:gd name="T62" fmla="*/ 2147483647 w 67"/>
                <a:gd name="T63" fmla="*/ 2147483647 h 62"/>
                <a:gd name="T64" fmla="*/ 2147483647 w 67"/>
                <a:gd name="T65" fmla="*/ 2147483647 h 62"/>
                <a:gd name="T66" fmla="*/ 2147483647 w 67"/>
                <a:gd name="T67" fmla="*/ 2147483647 h 62"/>
                <a:gd name="T68" fmla="*/ 2147483647 w 67"/>
                <a:gd name="T69" fmla="*/ 2147483647 h 62"/>
                <a:gd name="T70" fmla="*/ 2147483647 w 67"/>
                <a:gd name="T71" fmla="*/ 2147483647 h 62"/>
                <a:gd name="T72" fmla="*/ 2147483647 w 67"/>
                <a:gd name="T73" fmla="*/ 2147483647 h 62"/>
                <a:gd name="T74" fmla="*/ 2147483647 w 67"/>
                <a:gd name="T75" fmla="*/ 2147483647 h 62"/>
                <a:gd name="T76" fmla="*/ 2147483647 w 67"/>
                <a:gd name="T77" fmla="*/ 2147483647 h 62"/>
                <a:gd name="T78" fmla="*/ 2147483647 w 67"/>
                <a:gd name="T79" fmla="*/ 2147483647 h 62"/>
                <a:gd name="T80" fmla="*/ 2147483647 w 67"/>
                <a:gd name="T81" fmla="*/ 2147483647 h 62"/>
                <a:gd name="T82" fmla="*/ 2147483647 w 67"/>
                <a:gd name="T83" fmla="*/ 2147483647 h 62"/>
                <a:gd name="T84" fmla="*/ 2147483647 w 67"/>
                <a:gd name="T85" fmla="*/ 2147483647 h 62"/>
                <a:gd name="T86" fmla="*/ 2147483647 w 67"/>
                <a:gd name="T87" fmla="*/ 2147483647 h 62"/>
                <a:gd name="T88" fmla="*/ 2147483647 w 67"/>
                <a:gd name="T89" fmla="*/ 2147483647 h 62"/>
                <a:gd name="T90" fmla="*/ 2147483647 w 67"/>
                <a:gd name="T91" fmla="*/ 2147483647 h 62"/>
                <a:gd name="T92" fmla="*/ 2147483647 w 67"/>
                <a:gd name="T93" fmla="*/ 2147483647 h 62"/>
                <a:gd name="T94" fmla="*/ 2147483647 w 67"/>
                <a:gd name="T95" fmla="*/ 2147483647 h 62"/>
                <a:gd name="T96" fmla="*/ 2147483647 w 67"/>
                <a:gd name="T97" fmla="*/ 2147483647 h 62"/>
                <a:gd name="T98" fmla="*/ 2147483647 w 67"/>
                <a:gd name="T99" fmla="*/ 2147483647 h 62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67" h="62">
                  <a:moveTo>
                    <a:pt x="0" y="0"/>
                  </a:moveTo>
                  <a:lnTo>
                    <a:pt x="1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9" y="1"/>
                  </a:lnTo>
                  <a:lnTo>
                    <a:pt x="20" y="1"/>
                  </a:lnTo>
                  <a:lnTo>
                    <a:pt x="21" y="1"/>
                  </a:lnTo>
                  <a:lnTo>
                    <a:pt x="22" y="1"/>
                  </a:lnTo>
                  <a:lnTo>
                    <a:pt x="23" y="2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7" y="2"/>
                  </a:lnTo>
                  <a:lnTo>
                    <a:pt x="27" y="3"/>
                  </a:lnTo>
                  <a:lnTo>
                    <a:pt x="28" y="3"/>
                  </a:lnTo>
                  <a:lnTo>
                    <a:pt x="29" y="3"/>
                  </a:lnTo>
                  <a:lnTo>
                    <a:pt x="30" y="3"/>
                  </a:lnTo>
                  <a:lnTo>
                    <a:pt x="31" y="4"/>
                  </a:lnTo>
                  <a:lnTo>
                    <a:pt x="32" y="4"/>
                  </a:lnTo>
                  <a:lnTo>
                    <a:pt x="33" y="5"/>
                  </a:lnTo>
                  <a:lnTo>
                    <a:pt x="34" y="5"/>
                  </a:lnTo>
                  <a:lnTo>
                    <a:pt x="35" y="5"/>
                  </a:lnTo>
                  <a:lnTo>
                    <a:pt x="35" y="6"/>
                  </a:lnTo>
                  <a:lnTo>
                    <a:pt x="36" y="6"/>
                  </a:lnTo>
                  <a:lnTo>
                    <a:pt x="37" y="6"/>
                  </a:lnTo>
                  <a:lnTo>
                    <a:pt x="37" y="7"/>
                  </a:lnTo>
                  <a:lnTo>
                    <a:pt x="39" y="7"/>
                  </a:lnTo>
                  <a:lnTo>
                    <a:pt x="40" y="8"/>
                  </a:lnTo>
                  <a:lnTo>
                    <a:pt x="41" y="8"/>
                  </a:lnTo>
                  <a:lnTo>
                    <a:pt x="41" y="9"/>
                  </a:lnTo>
                  <a:lnTo>
                    <a:pt x="42" y="9"/>
                  </a:lnTo>
                  <a:lnTo>
                    <a:pt x="43" y="9"/>
                  </a:lnTo>
                  <a:lnTo>
                    <a:pt x="43" y="10"/>
                  </a:lnTo>
                  <a:lnTo>
                    <a:pt x="44" y="10"/>
                  </a:lnTo>
                  <a:lnTo>
                    <a:pt x="45" y="11"/>
                  </a:lnTo>
                  <a:lnTo>
                    <a:pt x="46" y="11"/>
                  </a:lnTo>
                  <a:lnTo>
                    <a:pt x="46" y="12"/>
                  </a:lnTo>
                  <a:lnTo>
                    <a:pt x="47" y="12"/>
                  </a:lnTo>
                  <a:lnTo>
                    <a:pt x="47" y="13"/>
                  </a:lnTo>
                  <a:lnTo>
                    <a:pt x="48" y="13"/>
                  </a:lnTo>
                  <a:lnTo>
                    <a:pt x="49" y="14"/>
                  </a:lnTo>
                  <a:lnTo>
                    <a:pt x="51" y="15"/>
                  </a:lnTo>
                  <a:lnTo>
                    <a:pt x="52" y="17"/>
                  </a:lnTo>
                  <a:lnTo>
                    <a:pt x="53" y="18"/>
                  </a:lnTo>
                  <a:lnTo>
                    <a:pt x="54" y="19"/>
                  </a:lnTo>
                  <a:lnTo>
                    <a:pt x="55" y="20"/>
                  </a:lnTo>
                  <a:lnTo>
                    <a:pt x="55" y="21"/>
                  </a:lnTo>
                  <a:lnTo>
                    <a:pt x="56" y="21"/>
                  </a:lnTo>
                  <a:lnTo>
                    <a:pt x="56" y="22"/>
                  </a:lnTo>
                  <a:lnTo>
                    <a:pt x="57" y="23"/>
                  </a:lnTo>
                  <a:lnTo>
                    <a:pt x="58" y="24"/>
                  </a:lnTo>
                  <a:lnTo>
                    <a:pt x="58" y="25"/>
                  </a:lnTo>
                  <a:lnTo>
                    <a:pt x="59" y="25"/>
                  </a:lnTo>
                  <a:lnTo>
                    <a:pt x="59" y="26"/>
                  </a:lnTo>
                  <a:lnTo>
                    <a:pt x="60" y="27"/>
                  </a:lnTo>
                  <a:lnTo>
                    <a:pt x="60" y="28"/>
                  </a:lnTo>
                  <a:lnTo>
                    <a:pt x="61" y="29"/>
                  </a:lnTo>
                  <a:lnTo>
                    <a:pt x="61" y="30"/>
                  </a:lnTo>
                  <a:lnTo>
                    <a:pt x="63" y="31"/>
                  </a:lnTo>
                  <a:lnTo>
                    <a:pt x="63" y="32"/>
                  </a:lnTo>
                  <a:lnTo>
                    <a:pt x="64" y="33"/>
                  </a:lnTo>
                  <a:lnTo>
                    <a:pt x="64" y="34"/>
                  </a:lnTo>
                  <a:lnTo>
                    <a:pt x="64" y="35"/>
                  </a:lnTo>
                  <a:lnTo>
                    <a:pt x="65" y="36"/>
                  </a:lnTo>
                  <a:lnTo>
                    <a:pt x="65" y="37"/>
                  </a:lnTo>
                  <a:lnTo>
                    <a:pt x="65" y="39"/>
                  </a:lnTo>
                  <a:lnTo>
                    <a:pt x="66" y="40"/>
                  </a:lnTo>
                  <a:lnTo>
                    <a:pt x="66" y="41"/>
                  </a:lnTo>
                  <a:lnTo>
                    <a:pt x="66" y="42"/>
                  </a:lnTo>
                  <a:lnTo>
                    <a:pt x="66" y="43"/>
                  </a:lnTo>
                  <a:lnTo>
                    <a:pt x="66" y="44"/>
                  </a:lnTo>
                  <a:lnTo>
                    <a:pt x="67" y="45"/>
                  </a:lnTo>
                  <a:lnTo>
                    <a:pt x="67" y="46"/>
                  </a:lnTo>
                  <a:lnTo>
                    <a:pt x="67" y="47"/>
                  </a:lnTo>
                  <a:lnTo>
                    <a:pt x="67" y="48"/>
                  </a:lnTo>
                  <a:lnTo>
                    <a:pt x="67" y="49"/>
                  </a:lnTo>
                  <a:lnTo>
                    <a:pt x="67" y="50"/>
                  </a:lnTo>
                  <a:lnTo>
                    <a:pt x="67" y="51"/>
                  </a:lnTo>
                  <a:lnTo>
                    <a:pt x="67" y="52"/>
                  </a:lnTo>
                  <a:lnTo>
                    <a:pt x="67" y="53"/>
                  </a:lnTo>
                  <a:lnTo>
                    <a:pt x="67" y="54"/>
                  </a:lnTo>
                  <a:lnTo>
                    <a:pt x="67" y="55"/>
                  </a:lnTo>
                  <a:lnTo>
                    <a:pt x="67" y="56"/>
                  </a:lnTo>
                  <a:lnTo>
                    <a:pt x="67" y="57"/>
                  </a:lnTo>
                  <a:lnTo>
                    <a:pt x="67" y="58"/>
                  </a:lnTo>
                  <a:lnTo>
                    <a:pt x="66" y="58"/>
                  </a:lnTo>
                  <a:lnTo>
                    <a:pt x="66" y="59"/>
                  </a:lnTo>
                  <a:lnTo>
                    <a:pt x="66" y="61"/>
                  </a:lnTo>
                  <a:lnTo>
                    <a:pt x="66" y="62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0" name="Freeform 424">
              <a:extLst>
                <a:ext uri="{FF2B5EF4-FFF2-40B4-BE49-F238E27FC236}">
                  <a16:creationId xmlns:a16="http://schemas.microsoft.com/office/drawing/2014/main" id="{765304F1-4EB0-4E0C-C425-968A9F87392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785" y="3635"/>
              <a:ext cx="106" cy="65"/>
            </a:xfrm>
            <a:custGeom>
              <a:avLst/>
              <a:gdLst>
                <a:gd name="T0" fmla="*/ 2147483647 w 66"/>
                <a:gd name="T1" fmla="*/ 161623755 h 40"/>
                <a:gd name="T2" fmla="*/ 2147483647 w 66"/>
                <a:gd name="T3" fmla="*/ 400927927 h 40"/>
                <a:gd name="T4" fmla="*/ 2147483647 w 66"/>
                <a:gd name="T5" fmla="*/ 631461485 h 40"/>
                <a:gd name="T6" fmla="*/ 2147483647 w 66"/>
                <a:gd name="T7" fmla="*/ 862081301 h 40"/>
                <a:gd name="T8" fmla="*/ 2147483647 w 66"/>
                <a:gd name="T9" fmla="*/ 1101097322 h 40"/>
                <a:gd name="T10" fmla="*/ 2147483647 w 66"/>
                <a:gd name="T11" fmla="*/ 1357778049 h 40"/>
                <a:gd name="T12" fmla="*/ 2147483647 w 66"/>
                <a:gd name="T13" fmla="*/ 1566419146 h 40"/>
                <a:gd name="T14" fmla="*/ 2147483647 w 66"/>
                <a:gd name="T15" fmla="*/ 1897980075 h 40"/>
                <a:gd name="T16" fmla="*/ 2147483647 w 66"/>
                <a:gd name="T17" fmla="*/ 1913783193 h 40"/>
                <a:gd name="T18" fmla="*/ 2147483647 w 66"/>
                <a:gd name="T19" fmla="*/ 2147483647 h 40"/>
                <a:gd name="T20" fmla="*/ 2147483647 w 66"/>
                <a:gd name="T21" fmla="*/ 2147483647 h 40"/>
                <a:gd name="T22" fmla="*/ 2147483647 w 66"/>
                <a:gd name="T23" fmla="*/ 2147483647 h 40"/>
                <a:gd name="T24" fmla="*/ 2147483647 w 66"/>
                <a:gd name="T25" fmla="*/ 2147483647 h 40"/>
                <a:gd name="T26" fmla="*/ 2147483647 w 66"/>
                <a:gd name="T27" fmla="*/ 2147483647 h 40"/>
                <a:gd name="T28" fmla="*/ 2147483647 w 66"/>
                <a:gd name="T29" fmla="*/ 2147483647 h 40"/>
                <a:gd name="T30" fmla="*/ 2147483647 w 66"/>
                <a:gd name="T31" fmla="*/ 2147483647 h 40"/>
                <a:gd name="T32" fmla="*/ 2147483647 w 66"/>
                <a:gd name="T33" fmla="*/ 2147483647 h 40"/>
                <a:gd name="T34" fmla="*/ 2147483647 w 66"/>
                <a:gd name="T35" fmla="*/ 2147483647 h 40"/>
                <a:gd name="T36" fmla="*/ 2147483647 w 66"/>
                <a:gd name="T37" fmla="*/ 2147483647 h 40"/>
                <a:gd name="T38" fmla="*/ 2147483647 w 66"/>
                <a:gd name="T39" fmla="*/ 2147483647 h 40"/>
                <a:gd name="T40" fmla="*/ 2147483647 w 66"/>
                <a:gd name="T41" fmla="*/ 2147483647 h 40"/>
                <a:gd name="T42" fmla="*/ 2147483647 w 66"/>
                <a:gd name="T43" fmla="*/ 2147483647 h 40"/>
                <a:gd name="T44" fmla="*/ 2147483647 w 66"/>
                <a:gd name="T45" fmla="*/ 2147483647 h 40"/>
                <a:gd name="T46" fmla="*/ 2147483647 w 66"/>
                <a:gd name="T47" fmla="*/ 2147483647 h 40"/>
                <a:gd name="T48" fmla="*/ 2147483647 w 66"/>
                <a:gd name="T49" fmla="*/ 2147483647 h 40"/>
                <a:gd name="T50" fmla="*/ 2147483647 w 66"/>
                <a:gd name="T51" fmla="*/ 2147483647 h 40"/>
                <a:gd name="T52" fmla="*/ 2147483647 w 66"/>
                <a:gd name="T53" fmla="*/ 2147483647 h 40"/>
                <a:gd name="T54" fmla="*/ 2147483647 w 66"/>
                <a:gd name="T55" fmla="*/ 2147483647 h 40"/>
                <a:gd name="T56" fmla="*/ 2147483647 w 66"/>
                <a:gd name="T57" fmla="*/ 2147483647 h 40"/>
                <a:gd name="T58" fmla="*/ 2016683448 w 66"/>
                <a:gd name="T59" fmla="*/ 2147483647 h 40"/>
                <a:gd name="T60" fmla="*/ 1848312640 w 66"/>
                <a:gd name="T61" fmla="*/ 2147483647 h 40"/>
                <a:gd name="T62" fmla="*/ 1664260761 w 66"/>
                <a:gd name="T63" fmla="*/ 2147483647 h 40"/>
                <a:gd name="T64" fmla="*/ 1536444762 w 66"/>
                <a:gd name="T65" fmla="*/ 2147483647 h 40"/>
                <a:gd name="T66" fmla="*/ 1347057621 w 66"/>
                <a:gd name="T67" fmla="*/ 2147483647 h 40"/>
                <a:gd name="T68" fmla="*/ 1066419517 w 66"/>
                <a:gd name="T69" fmla="*/ 2147483647 h 40"/>
                <a:gd name="T70" fmla="*/ 937364181 w 66"/>
                <a:gd name="T71" fmla="*/ 2147483647 h 40"/>
                <a:gd name="T72" fmla="*/ 758907518 w 66"/>
                <a:gd name="T73" fmla="*/ 2147483647 h 40"/>
                <a:gd name="T74" fmla="*/ 600641126 w 66"/>
                <a:gd name="T75" fmla="*/ 2147483647 h 40"/>
                <a:gd name="T76" fmla="*/ 426313500 w 66"/>
                <a:gd name="T77" fmla="*/ 2147483647 h 40"/>
                <a:gd name="T78" fmla="*/ 273171757 w 66"/>
                <a:gd name="T79" fmla="*/ 2147483647 h 40"/>
                <a:gd name="T80" fmla="*/ 0 w 66"/>
                <a:gd name="T81" fmla="*/ 2147483647 h 40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66" h="40">
                  <a:moveTo>
                    <a:pt x="66" y="0"/>
                  </a:moveTo>
                  <a:lnTo>
                    <a:pt x="66" y="1"/>
                  </a:lnTo>
                  <a:lnTo>
                    <a:pt x="65" y="2"/>
                  </a:lnTo>
                  <a:lnTo>
                    <a:pt x="65" y="3"/>
                  </a:lnTo>
                  <a:lnTo>
                    <a:pt x="65" y="4"/>
                  </a:lnTo>
                  <a:lnTo>
                    <a:pt x="64" y="5"/>
                  </a:lnTo>
                  <a:lnTo>
                    <a:pt x="64" y="6"/>
                  </a:lnTo>
                  <a:lnTo>
                    <a:pt x="64" y="7"/>
                  </a:lnTo>
                  <a:lnTo>
                    <a:pt x="63" y="8"/>
                  </a:lnTo>
                  <a:lnTo>
                    <a:pt x="63" y="9"/>
                  </a:lnTo>
                  <a:lnTo>
                    <a:pt x="61" y="10"/>
                  </a:lnTo>
                  <a:lnTo>
                    <a:pt x="61" y="11"/>
                  </a:lnTo>
                  <a:lnTo>
                    <a:pt x="60" y="12"/>
                  </a:lnTo>
                  <a:lnTo>
                    <a:pt x="60" y="13"/>
                  </a:lnTo>
                  <a:lnTo>
                    <a:pt x="59" y="14"/>
                  </a:lnTo>
                  <a:lnTo>
                    <a:pt x="59" y="15"/>
                  </a:lnTo>
                  <a:lnTo>
                    <a:pt x="58" y="15"/>
                  </a:lnTo>
                  <a:lnTo>
                    <a:pt x="58" y="16"/>
                  </a:lnTo>
                  <a:lnTo>
                    <a:pt x="57" y="17"/>
                  </a:lnTo>
                  <a:lnTo>
                    <a:pt x="56" y="18"/>
                  </a:lnTo>
                  <a:lnTo>
                    <a:pt x="56" y="19"/>
                  </a:lnTo>
                  <a:lnTo>
                    <a:pt x="55" y="19"/>
                  </a:lnTo>
                  <a:lnTo>
                    <a:pt x="55" y="20"/>
                  </a:lnTo>
                  <a:lnTo>
                    <a:pt x="54" y="20"/>
                  </a:lnTo>
                  <a:lnTo>
                    <a:pt x="54" y="21"/>
                  </a:lnTo>
                  <a:lnTo>
                    <a:pt x="53" y="23"/>
                  </a:lnTo>
                  <a:lnTo>
                    <a:pt x="52" y="24"/>
                  </a:lnTo>
                  <a:lnTo>
                    <a:pt x="51" y="24"/>
                  </a:lnTo>
                  <a:lnTo>
                    <a:pt x="51" y="25"/>
                  </a:lnTo>
                  <a:lnTo>
                    <a:pt x="49" y="25"/>
                  </a:lnTo>
                  <a:lnTo>
                    <a:pt x="49" y="26"/>
                  </a:lnTo>
                  <a:lnTo>
                    <a:pt x="48" y="27"/>
                  </a:lnTo>
                  <a:lnTo>
                    <a:pt x="47" y="27"/>
                  </a:lnTo>
                  <a:lnTo>
                    <a:pt x="47" y="28"/>
                  </a:lnTo>
                  <a:lnTo>
                    <a:pt x="46" y="28"/>
                  </a:lnTo>
                  <a:lnTo>
                    <a:pt x="46" y="29"/>
                  </a:lnTo>
                  <a:lnTo>
                    <a:pt x="45" y="29"/>
                  </a:lnTo>
                  <a:lnTo>
                    <a:pt x="44" y="30"/>
                  </a:lnTo>
                  <a:lnTo>
                    <a:pt x="43" y="30"/>
                  </a:lnTo>
                  <a:lnTo>
                    <a:pt x="42" y="31"/>
                  </a:lnTo>
                  <a:lnTo>
                    <a:pt x="41" y="32"/>
                  </a:lnTo>
                  <a:lnTo>
                    <a:pt x="40" y="32"/>
                  </a:lnTo>
                  <a:lnTo>
                    <a:pt x="40" y="33"/>
                  </a:lnTo>
                  <a:lnTo>
                    <a:pt x="39" y="33"/>
                  </a:lnTo>
                  <a:lnTo>
                    <a:pt x="37" y="33"/>
                  </a:lnTo>
                  <a:lnTo>
                    <a:pt x="36" y="34"/>
                  </a:lnTo>
                  <a:lnTo>
                    <a:pt x="35" y="34"/>
                  </a:lnTo>
                  <a:lnTo>
                    <a:pt x="35" y="35"/>
                  </a:lnTo>
                  <a:lnTo>
                    <a:pt x="34" y="35"/>
                  </a:lnTo>
                  <a:lnTo>
                    <a:pt x="33" y="35"/>
                  </a:lnTo>
                  <a:lnTo>
                    <a:pt x="32" y="36"/>
                  </a:lnTo>
                  <a:lnTo>
                    <a:pt x="31" y="36"/>
                  </a:lnTo>
                  <a:lnTo>
                    <a:pt x="30" y="36"/>
                  </a:lnTo>
                  <a:lnTo>
                    <a:pt x="30" y="37"/>
                  </a:lnTo>
                  <a:lnTo>
                    <a:pt x="29" y="37"/>
                  </a:lnTo>
                  <a:lnTo>
                    <a:pt x="28" y="37"/>
                  </a:lnTo>
                  <a:lnTo>
                    <a:pt x="27" y="37"/>
                  </a:lnTo>
                  <a:lnTo>
                    <a:pt x="27" y="38"/>
                  </a:lnTo>
                  <a:lnTo>
                    <a:pt x="25" y="38"/>
                  </a:lnTo>
                  <a:lnTo>
                    <a:pt x="24" y="38"/>
                  </a:lnTo>
                  <a:lnTo>
                    <a:pt x="23" y="38"/>
                  </a:lnTo>
                  <a:lnTo>
                    <a:pt x="22" y="39"/>
                  </a:lnTo>
                  <a:lnTo>
                    <a:pt x="21" y="39"/>
                  </a:lnTo>
                  <a:lnTo>
                    <a:pt x="20" y="39"/>
                  </a:lnTo>
                  <a:lnTo>
                    <a:pt x="19" y="39"/>
                  </a:lnTo>
                  <a:lnTo>
                    <a:pt x="18" y="39"/>
                  </a:lnTo>
                  <a:lnTo>
                    <a:pt x="17" y="39"/>
                  </a:lnTo>
                  <a:lnTo>
                    <a:pt x="16" y="40"/>
                  </a:lnTo>
                  <a:lnTo>
                    <a:pt x="15" y="40"/>
                  </a:lnTo>
                  <a:lnTo>
                    <a:pt x="13" y="40"/>
                  </a:lnTo>
                  <a:lnTo>
                    <a:pt x="12" y="40"/>
                  </a:lnTo>
                  <a:lnTo>
                    <a:pt x="11" y="40"/>
                  </a:lnTo>
                  <a:lnTo>
                    <a:pt x="10" y="40"/>
                  </a:lnTo>
                  <a:lnTo>
                    <a:pt x="9" y="40"/>
                  </a:lnTo>
                  <a:lnTo>
                    <a:pt x="8" y="40"/>
                  </a:lnTo>
                  <a:lnTo>
                    <a:pt x="7" y="40"/>
                  </a:lnTo>
                  <a:lnTo>
                    <a:pt x="6" y="40"/>
                  </a:lnTo>
                  <a:lnTo>
                    <a:pt x="5" y="40"/>
                  </a:lnTo>
                  <a:lnTo>
                    <a:pt x="4" y="40"/>
                  </a:lnTo>
                  <a:lnTo>
                    <a:pt x="3" y="40"/>
                  </a:lnTo>
                  <a:lnTo>
                    <a:pt x="1" y="40"/>
                  </a:lnTo>
                  <a:lnTo>
                    <a:pt x="0" y="4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1" name="Freeform 425">
              <a:extLst>
                <a:ext uri="{FF2B5EF4-FFF2-40B4-BE49-F238E27FC236}">
                  <a16:creationId xmlns:a16="http://schemas.microsoft.com/office/drawing/2014/main" id="{C2DFFDF9-A95E-0E2C-4CAE-49905469A3E7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62" y="3635"/>
              <a:ext cx="70" cy="65"/>
            </a:xfrm>
            <a:custGeom>
              <a:avLst/>
              <a:gdLst>
                <a:gd name="T0" fmla="*/ 2147483647 w 47"/>
                <a:gd name="T1" fmla="*/ 2147483647 h 39"/>
                <a:gd name="T2" fmla="*/ 2147483647 w 47"/>
                <a:gd name="T3" fmla="*/ 2147483647 h 39"/>
                <a:gd name="T4" fmla="*/ 2147483647 w 47"/>
                <a:gd name="T5" fmla="*/ 2147483647 h 39"/>
                <a:gd name="T6" fmla="*/ 2147483647 w 47"/>
                <a:gd name="T7" fmla="*/ 2147483647 h 39"/>
                <a:gd name="T8" fmla="*/ 2147483647 w 47"/>
                <a:gd name="T9" fmla="*/ 2147483647 h 39"/>
                <a:gd name="T10" fmla="*/ 2147483647 w 47"/>
                <a:gd name="T11" fmla="*/ 2147483647 h 39"/>
                <a:gd name="T12" fmla="*/ 2147483647 w 47"/>
                <a:gd name="T13" fmla="*/ 2147483647 h 39"/>
                <a:gd name="T14" fmla="*/ 2147483647 w 47"/>
                <a:gd name="T15" fmla="*/ 2147483647 h 39"/>
                <a:gd name="T16" fmla="*/ 2147483647 w 47"/>
                <a:gd name="T17" fmla="*/ 2147483647 h 39"/>
                <a:gd name="T18" fmla="*/ 2147483647 w 47"/>
                <a:gd name="T19" fmla="*/ 2147483647 h 39"/>
                <a:gd name="T20" fmla="*/ 2147483647 w 47"/>
                <a:gd name="T21" fmla="*/ 2147483647 h 39"/>
                <a:gd name="T22" fmla="*/ 2147483647 w 47"/>
                <a:gd name="T23" fmla="*/ 2147483647 h 39"/>
                <a:gd name="T24" fmla="*/ 2147483647 w 47"/>
                <a:gd name="T25" fmla="*/ 2147483647 h 39"/>
                <a:gd name="T26" fmla="*/ 2147483647 w 47"/>
                <a:gd name="T27" fmla="*/ 2147483647 h 39"/>
                <a:gd name="T28" fmla="*/ 2147483647 w 47"/>
                <a:gd name="T29" fmla="*/ 2147483647 h 39"/>
                <a:gd name="T30" fmla="*/ 2147483647 w 47"/>
                <a:gd name="T31" fmla="*/ 2147483647 h 39"/>
                <a:gd name="T32" fmla="*/ 2147483647 w 47"/>
                <a:gd name="T33" fmla="*/ 2147483647 h 39"/>
                <a:gd name="T34" fmla="*/ 1889407362 w 47"/>
                <a:gd name="T35" fmla="*/ 2147483647 h 39"/>
                <a:gd name="T36" fmla="*/ 1712702474 w 47"/>
                <a:gd name="T37" fmla="*/ 2147483647 h 39"/>
                <a:gd name="T38" fmla="*/ 1463991279 w 47"/>
                <a:gd name="T39" fmla="*/ 2147483647 h 39"/>
                <a:gd name="T40" fmla="*/ 1335373606 w 47"/>
                <a:gd name="T41" fmla="*/ 2147483647 h 39"/>
                <a:gd name="T42" fmla="*/ 1200029000 w 47"/>
                <a:gd name="T43" fmla="*/ 2147483647 h 39"/>
                <a:gd name="T44" fmla="*/ 1087797517 w 47"/>
                <a:gd name="T45" fmla="*/ 2147483647 h 39"/>
                <a:gd name="T46" fmla="*/ 963975091 w 47"/>
                <a:gd name="T47" fmla="*/ 2147483647 h 39"/>
                <a:gd name="T48" fmla="*/ 848142696 w 47"/>
                <a:gd name="T49" fmla="*/ 2147483647 h 39"/>
                <a:gd name="T50" fmla="*/ 690898423 w 47"/>
                <a:gd name="T51" fmla="*/ 2147483647 h 39"/>
                <a:gd name="T52" fmla="*/ 438813863 w 47"/>
                <a:gd name="T53" fmla="*/ 2147483647 h 39"/>
                <a:gd name="T54" fmla="*/ 388864313 w 47"/>
                <a:gd name="T55" fmla="*/ 2147483647 h 39"/>
                <a:gd name="T56" fmla="*/ 246981388 w 47"/>
                <a:gd name="T57" fmla="*/ 2147483647 h 39"/>
                <a:gd name="T58" fmla="*/ 246981388 w 47"/>
                <a:gd name="T59" fmla="*/ 1737680309 h 39"/>
                <a:gd name="T60" fmla="*/ 156866557 w 47"/>
                <a:gd name="T61" fmla="*/ 1075706858 h 39"/>
                <a:gd name="T62" fmla="*/ 0 w 47"/>
                <a:gd name="T63" fmla="*/ 412232333 h 39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7" h="39">
                  <a:moveTo>
                    <a:pt x="47" y="39"/>
                  </a:moveTo>
                  <a:lnTo>
                    <a:pt x="46" y="39"/>
                  </a:lnTo>
                  <a:lnTo>
                    <a:pt x="45" y="39"/>
                  </a:lnTo>
                  <a:lnTo>
                    <a:pt x="44" y="39"/>
                  </a:lnTo>
                  <a:lnTo>
                    <a:pt x="43" y="38"/>
                  </a:lnTo>
                  <a:lnTo>
                    <a:pt x="42" y="38"/>
                  </a:lnTo>
                  <a:lnTo>
                    <a:pt x="40" y="38"/>
                  </a:lnTo>
                  <a:lnTo>
                    <a:pt x="39" y="38"/>
                  </a:lnTo>
                  <a:lnTo>
                    <a:pt x="38" y="37"/>
                  </a:lnTo>
                  <a:lnTo>
                    <a:pt x="37" y="37"/>
                  </a:lnTo>
                  <a:lnTo>
                    <a:pt x="36" y="37"/>
                  </a:lnTo>
                  <a:lnTo>
                    <a:pt x="35" y="36"/>
                  </a:lnTo>
                  <a:lnTo>
                    <a:pt x="34" y="36"/>
                  </a:lnTo>
                  <a:lnTo>
                    <a:pt x="33" y="36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5"/>
                  </a:lnTo>
                  <a:lnTo>
                    <a:pt x="30" y="34"/>
                  </a:lnTo>
                  <a:lnTo>
                    <a:pt x="28" y="34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6" y="33"/>
                  </a:lnTo>
                  <a:lnTo>
                    <a:pt x="26" y="32"/>
                  </a:lnTo>
                  <a:lnTo>
                    <a:pt x="25" y="32"/>
                  </a:lnTo>
                  <a:lnTo>
                    <a:pt x="24" y="31"/>
                  </a:lnTo>
                  <a:lnTo>
                    <a:pt x="23" y="31"/>
                  </a:lnTo>
                  <a:lnTo>
                    <a:pt x="23" y="30"/>
                  </a:lnTo>
                  <a:lnTo>
                    <a:pt x="22" y="30"/>
                  </a:lnTo>
                  <a:lnTo>
                    <a:pt x="21" y="29"/>
                  </a:lnTo>
                  <a:lnTo>
                    <a:pt x="20" y="29"/>
                  </a:lnTo>
                  <a:lnTo>
                    <a:pt x="20" y="28"/>
                  </a:lnTo>
                  <a:lnTo>
                    <a:pt x="19" y="28"/>
                  </a:lnTo>
                  <a:lnTo>
                    <a:pt x="19" y="27"/>
                  </a:lnTo>
                  <a:lnTo>
                    <a:pt x="18" y="27"/>
                  </a:lnTo>
                  <a:lnTo>
                    <a:pt x="18" y="26"/>
                  </a:lnTo>
                  <a:lnTo>
                    <a:pt x="16" y="26"/>
                  </a:lnTo>
                  <a:lnTo>
                    <a:pt x="15" y="25"/>
                  </a:lnTo>
                  <a:lnTo>
                    <a:pt x="14" y="24"/>
                  </a:lnTo>
                  <a:lnTo>
                    <a:pt x="13" y="23"/>
                  </a:lnTo>
                  <a:lnTo>
                    <a:pt x="12" y="21"/>
                  </a:lnTo>
                  <a:lnTo>
                    <a:pt x="11" y="20"/>
                  </a:lnTo>
                  <a:lnTo>
                    <a:pt x="11" y="19"/>
                  </a:lnTo>
                  <a:lnTo>
                    <a:pt x="10" y="19"/>
                  </a:lnTo>
                  <a:lnTo>
                    <a:pt x="10" y="18"/>
                  </a:lnTo>
                  <a:lnTo>
                    <a:pt x="9" y="18"/>
                  </a:lnTo>
                  <a:lnTo>
                    <a:pt x="9" y="17"/>
                  </a:lnTo>
                  <a:lnTo>
                    <a:pt x="8" y="16"/>
                  </a:lnTo>
                  <a:lnTo>
                    <a:pt x="8" y="15"/>
                  </a:lnTo>
                  <a:lnTo>
                    <a:pt x="7" y="15"/>
                  </a:lnTo>
                  <a:lnTo>
                    <a:pt x="7" y="14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4" y="12"/>
                  </a:lnTo>
                  <a:lnTo>
                    <a:pt x="4" y="11"/>
                  </a:lnTo>
                  <a:lnTo>
                    <a:pt x="4" y="10"/>
                  </a:lnTo>
                  <a:lnTo>
                    <a:pt x="3" y="9"/>
                  </a:lnTo>
                  <a:lnTo>
                    <a:pt x="3" y="8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5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2" name="Freeform 426">
              <a:extLst>
                <a:ext uri="{FF2B5EF4-FFF2-40B4-BE49-F238E27FC236}">
                  <a16:creationId xmlns:a16="http://schemas.microsoft.com/office/drawing/2014/main" id="{5BBBFD38-4F71-9E5F-B8BF-C05CA2927CC4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50" y="2515"/>
              <a:ext cx="2956" cy="703"/>
            </a:xfrm>
            <a:custGeom>
              <a:avLst/>
              <a:gdLst>
                <a:gd name="T0" fmla="*/ 0 w 1957"/>
                <a:gd name="T1" fmla="*/ 2147483647 h 460"/>
                <a:gd name="T2" fmla="*/ 2147483647 w 1957"/>
                <a:gd name="T3" fmla="*/ 2147483647 h 460"/>
                <a:gd name="T4" fmla="*/ 2147483647 w 1957"/>
                <a:gd name="T5" fmla="*/ 2147483647 h 460"/>
                <a:gd name="T6" fmla="*/ 2147483647 w 1957"/>
                <a:gd name="T7" fmla="*/ 1273975887 h 460"/>
                <a:gd name="T8" fmla="*/ 2147483647 w 1957"/>
                <a:gd name="T9" fmla="*/ 0 h 460"/>
                <a:gd name="T10" fmla="*/ 2147483647 w 1957"/>
                <a:gd name="T11" fmla="*/ 249013416 h 460"/>
                <a:gd name="T12" fmla="*/ 2147483647 w 1957"/>
                <a:gd name="T13" fmla="*/ 2147483647 h 460"/>
                <a:gd name="T14" fmla="*/ 2147483647 w 1957"/>
                <a:gd name="T15" fmla="*/ 2147483647 h 460"/>
                <a:gd name="T16" fmla="*/ 2147483647 w 1957"/>
                <a:gd name="T17" fmla="*/ 2147483647 h 460"/>
                <a:gd name="T18" fmla="*/ 0 w 1957"/>
                <a:gd name="T19" fmla="*/ 2147483647 h 46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957" h="460">
                  <a:moveTo>
                    <a:pt x="0" y="181"/>
                  </a:moveTo>
                  <a:lnTo>
                    <a:pt x="128" y="391"/>
                  </a:lnTo>
                  <a:lnTo>
                    <a:pt x="1791" y="460"/>
                  </a:lnTo>
                  <a:lnTo>
                    <a:pt x="1957" y="25"/>
                  </a:lnTo>
                  <a:lnTo>
                    <a:pt x="1917" y="0"/>
                  </a:lnTo>
                  <a:lnTo>
                    <a:pt x="1736" y="5"/>
                  </a:lnTo>
                  <a:lnTo>
                    <a:pt x="1510" y="391"/>
                  </a:lnTo>
                  <a:lnTo>
                    <a:pt x="785" y="345"/>
                  </a:lnTo>
                  <a:lnTo>
                    <a:pt x="541" y="189"/>
                  </a:lnTo>
                  <a:lnTo>
                    <a:pt x="0" y="181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3" name="Freeform 427">
              <a:extLst>
                <a:ext uri="{FF2B5EF4-FFF2-40B4-BE49-F238E27FC236}">
                  <a16:creationId xmlns:a16="http://schemas.microsoft.com/office/drawing/2014/main" id="{FB6B0B64-5D1E-BAED-5251-560F15D6A90D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74" y="2515"/>
              <a:ext cx="2956" cy="703"/>
            </a:xfrm>
            <a:custGeom>
              <a:avLst/>
              <a:gdLst>
                <a:gd name="T0" fmla="*/ 0 w 1795"/>
                <a:gd name="T1" fmla="*/ 2147483647 h 439"/>
                <a:gd name="T2" fmla="*/ 2147483647 w 1795"/>
                <a:gd name="T3" fmla="*/ 2147483647 h 439"/>
                <a:gd name="T4" fmla="*/ 2147483647 w 1795"/>
                <a:gd name="T5" fmla="*/ 2147483647 h 439"/>
                <a:gd name="T6" fmla="*/ 2147483647 w 1795"/>
                <a:gd name="T7" fmla="*/ 2147483647 h 439"/>
                <a:gd name="T8" fmla="*/ 2147483647 w 1795"/>
                <a:gd name="T9" fmla="*/ 0 h 439"/>
                <a:gd name="T10" fmla="*/ 2147483647 w 1795"/>
                <a:gd name="T11" fmla="*/ 1725212124 h 439"/>
                <a:gd name="T12" fmla="*/ 2147483647 w 1795"/>
                <a:gd name="T13" fmla="*/ 2147483647 h 439"/>
                <a:gd name="T14" fmla="*/ 2147483647 w 1795"/>
                <a:gd name="T15" fmla="*/ 2147483647 h 439"/>
                <a:gd name="T16" fmla="*/ 2147483647 w 1795"/>
                <a:gd name="T17" fmla="*/ 2147483647 h 439"/>
                <a:gd name="T18" fmla="*/ 0 w 1795"/>
                <a:gd name="T19" fmla="*/ 2147483647 h 439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795" h="439">
                  <a:moveTo>
                    <a:pt x="0" y="173"/>
                  </a:moveTo>
                  <a:lnTo>
                    <a:pt x="117" y="373"/>
                  </a:lnTo>
                  <a:lnTo>
                    <a:pt x="1643" y="439"/>
                  </a:lnTo>
                  <a:lnTo>
                    <a:pt x="1795" y="24"/>
                  </a:lnTo>
                  <a:lnTo>
                    <a:pt x="1758" y="0"/>
                  </a:lnTo>
                  <a:lnTo>
                    <a:pt x="1592" y="5"/>
                  </a:lnTo>
                  <a:lnTo>
                    <a:pt x="1385" y="373"/>
                  </a:lnTo>
                  <a:lnTo>
                    <a:pt x="720" y="329"/>
                  </a:lnTo>
                  <a:lnTo>
                    <a:pt x="496" y="180"/>
                  </a:lnTo>
                  <a:lnTo>
                    <a:pt x="0" y="173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4" name="Line 428">
              <a:extLst>
                <a:ext uri="{FF2B5EF4-FFF2-40B4-BE49-F238E27FC236}">
                  <a16:creationId xmlns:a16="http://schemas.microsoft.com/office/drawing/2014/main" id="{D550047B-F65D-9AAD-10E4-3407A056AD7D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5020" y="3635"/>
              <a:ext cx="12" cy="26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5" name="Line 429">
              <a:extLst>
                <a:ext uri="{FF2B5EF4-FFF2-40B4-BE49-F238E27FC236}">
                  <a16:creationId xmlns:a16="http://schemas.microsoft.com/office/drawing/2014/main" id="{F9A2997D-9149-EA27-D9E3-5214A54D86C1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5102" y="3726"/>
              <a:ext cx="375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6" name="Freeform 430">
              <a:extLst>
                <a:ext uri="{FF2B5EF4-FFF2-40B4-BE49-F238E27FC236}">
                  <a16:creationId xmlns:a16="http://schemas.microsoft.com/office/drawing/2014/main" id="{72557CC4-2C60-0E18-2DB5-B4AF021D2EB4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102" y="3569"/>
              <a:ext cx="457" cy="91"/>
            </a:xfrm>
            <a:custGeom>
              <a:avLst/>
              <a:gdLst>
                <a:gd name="T0" fmla="*/ 2147483647 w 299"/>
                <a:gd name="T1" fmla="*/ 2147483647 h 58"/>
                <a:gd name="T2" fmla="*/ 2147483647 w 299"/>
                <a:gd name="T3" fmla="*/ 0 h 58"/>
                <a:gd name="T4" fmla="*/ 0 w 299"/>
                <a:gd name="T5" fmla="*/ 0 h 58"/>
                <a:gd name="T6" fmla="*/ 0 60000 65536"/>
                <a:gd name="T7" fmla="*/ 0 60000 65536"/>
                <a:gd name="T8" fmla="*/ 0 60000 65536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0" t="0" r="r" b="b"/>
              <a:pathLst>
                <a:path w="299" h="58">
                  <a:moveTo>
                    <a:pt x="299" y="58"/>
                  </a:moveTo>
                  <a:lnTo>
                    <a:pt x="299" y="0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7" name="Freeform 431">
              <a:extLst>
                <a:ext uri="{FF2B5EF4-FFF2-40B4-BE49-F238E27FC236}">
                  <a16:creationId xmlns:a16="http://schemas.microsoft.com/office/drawing/2014/main" id="{58D17F0C-2B9B-DDB8-F14E-596FB1C4906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20" y="3569"/>
              <a:ext cx="70" cy="91"/>
            </a:xfrm>
            <a:custGeom>
              <a:avLst/>
              <a:gdLst>
                <a:gd name="T0" fmla="*/ 1 w 49"/>
                <a:gd name="T1" fmla="*/ 2147483647 h 60"/>
                <a:gd name="T2" fmla="*/ 1 w 49"/>
                <a:gd name="T3" fmla="*/ 2147483647 h 60"/>
                <a:gd name="T4" fmla="*/ 0 w 49"/>
                <a:gd name="T5" fmla="*/ 2147483647 h 60"/>
                <a:gd name="T6" fmla="*/ 0 w 49"/>
                <a:gd name="T7" fmla="*/ 2147483647 h 60"/>
                <a:gd name="T8" fmla="*/ 0 w 49"/>
                <a:gd name="T9" fmla="*/ 2147483647 h 60"/>
                <a:gd name="T10" fmla="*/ 0 w 49"/>
                <a:gd name="T11" fmla="*/ 2147483647 h 60"/>
                <a:gd name="T12" fmla="*/ 0 w 49"/>
                <a:gd name="T13" fmla="*/ 2147483647 h 60"/>
                <a:gd name="T14" fmla="*/ 0 w 49"/>
                <a:gd name="T15" fmla="*/ 2147483647 h 60"/>
                <a:gd name="T16" fmla="*/ 1 w 49"/>
                <a:gd name="T17" fmla="*/ 2147483647 h 60"/>
                <a:gd name="T18" fmla="*/ 1 w 49"/>
                <a:gd name="T19" fmla="*/ 2147483647 h 60"/>
                <a:gd name="T20" fmla="*/ 1 w 49"/>
                <a:gd name="T21" fmla="*/ 2147483647 h 60"/>
                <a:gd name="T22" fmla="*/ 3368893 w 49"/>
                <a:gd name="T23" fmla="*/ 2147483647 h 60"/>
                <a:gd name="T24" fmla="*/ 4743951 w 49"/>
                <a:gd name="T25" fmla="*/ 2147483647 h 60"/>
                <a:gd name="T26" fmla="*/ 4743951 w 49"/>
                <a:gd name="T27" fmla="*/ 2068112956 h 60"/>
                <a:gd name="T28" fmla="*/ 6159457 w 49"/>
                <a:gd name="T29" fmla="*/ 1926583341 h 60"/>
                <a:gd name="T30" fmla="*/ 6680258 w 49"/>
                <a:gd name="T31" fmla="*/ 1861622935 h 60"/>
                <a:gd name="T32" fmla="*/ 8673521 w 49"/>
                <a:gd name="T33" fmla="*/ 1728610308 h 60"/>
                <a:gd name="T34" fmla="*/ 9406894 w 49"/>
                <a:gd name="T35" fmla="*/ 1586876472 h 60"/>
                <a:gd name="T36" fmla="*/ 11027277 w 49"/>
                <a:gd name="T37" fmla="*/ 1500300470 h 60"/>
                <a:gd name="T38" fmla="*/ 12213734 w 49"/>
                <a:gd name="T39" fmla="*/ 1400151670 h 60"/>
                <a:gd name="T40" fmla="*/ 13246443 w 49"/>
                <a:gd name="T41" fmla="*/ 1201047055 h 60"/>
                <a:gd name="T42" fmla="*/ 15300461 w 49"/>
                <a:gd name="T43" fmla="*/ 1148779640 h 60"/>
                <a:gd name="T44" fmla="*/ 18653154 w 49"/>
                <a:gd name="T45" fmla="*/ 1023791272 h 60"/>
                <a:gd name="T46" fmla="*/ 19903588 w 49"/>
                <a:gd name="T47" fmla="*/ 903323658 h 60"/>
                <a:gd name="T48" fmla="*/ 21866249 w 49"/>
                <a:gd name="T49" fmla="*/ 816923861 h 60"/>
                <a:gd name="T50" fmla="*/ 24218904 w 49"/>
                <a:gd name="T51" fmla="*/ 774869068 h 60"/>
                <a:gd name="T52" fmla="*/ 26266686 w 49"/>
                <a:gd name="T53" fmla="*/ 683458776 h 60"/>
                <a:gd name="T54" fmla="*/ 27665750 w 49"/>
                <a:gd name="T55" fmla="*/ 660510498 h 60"/>
                <a:gd name="T56" fmla="*/ 30339648 w 49"/>
                <a:gd name="T57" fmla="*/ 582789457 h 60"/>
                <a:gd name="T58" fmla="*/ 30791249 w 49"/>
                <a:gd name="T59" fmla="*/ 499915528 h 60"/>
                <a:gd name="T60" fmla="*/ 33897771 w 49"/>
                <a:gd name="T61" fmla="*/ 440941146 h 60"/>
                <a:gd name="T62" fmla="*/ 34104171 w 49"/>
                <a:gd name="T63" fmla="*/ 375993198 h 60"/>
                <a:gd name="T64" fmla="*/ 36987782 w 49"/>
                <a:gd name="T65" fmla="*/ 375993198 h 60"/>
                <a:gd name="T66" fmla="*/ 38957893 w 49"/>
                <a:gd name="T67" fmla="*/ 322526147 h 60"/>
                <a:gd name="T68" fmla="*/ 41151423 w 49"/>
                <a:gd name="T69" fmla="*/ 242576257 h 60"/>
                <a:gd name="T70" fmla="*/ 42723178 w 49"/>
                <a:gd name="T71" fmla="*/ 208081385 h 60"/>
                <a:gd name="T72" fmla="*/ 44954908 w 49"/>
                <a:gd name="T73" fmla="*/ 208081385 h 60"/>
                <a:gd name="T74" fmla="*/ 48024241 w 49"/>
                <a:gd name="T75" fmla="*/ 134246055 h 60"/>
                <a:gd name="T76" fmla="*/ 51189917 w 49"/>
                <a:gd name="T77" fmla="*/ 86610358 h 60"/>
                <a:gd name="T78" fmla="*/ 53790644 w 49"/>
                <a:gd name="T79" fmla="*/ 86610358 h 60"/>
                <a:gd name="T80" fmla="*/ 55576398 w 49"/>
                <a:gd name="T81" fmla="*/ 0 h 60"/>
                <a:gd name="T82" fmla="*/ 58247423 w 49"/>
                <a:gd name="T83" fmla="*/ 0 h 60"/>
                <a:gd name="T84" fmla="*/ 61056700 w 49"/>
                <a:gd name="T85" fmla="*/ 0 h 6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49" h="60">
                  <a:moveTo>
                    <a:pt x="1" y="60"/>
                  </a:move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3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3" y="37"/>
                  </a:lnTo>
                  <a:lnTo>
                    <a:pt x="3" y="36"/>
                  </a:lnTo>
                  <a:lnTo>
                    <a:pt x="3" y="35"/>
                  </a:lnTo>
                  <a:lnTo>
                    <a:pt x="4" y="34"/>
                  </a:lnTo>
                  <a:lnTo>
                    <a:pt x="4" y="33"/>
                  </a:lnTo>
                  <a:lnTo>
                    <a:pt x="4" y="32"/>
                  </a:lnTo>
                  <a:lnTo>
                    <a:pt x="5" y="31"/>
                  </a:lnTo>
                  <a:lnTo>
                    <a:pt x="5" y="30"/>
                  </a:lnTo>
                  <a:lnTo>
                    <a:pt x="5" y="29"/>
                  </a:lnTo>
                  <a:lnTo>
                    <a:pt x="6" y="29"/>
                  </a:lnTo>
                  <a:lnTo>
                    <a:pt x="6" y="28"/>
                  </a:lnTo>
                  <a:lnTo>
                    <a:pt x="7" y="27"/>
                  </a:lnTo>
                  <a:lnTo>
                    <a:pt x="7" y="26"/>
                  </a:lnTo>
                  <a:lnTo>
                    <a:pt x="8" y="25"/>
                  </a:lnTo>
                  <a:lnTo>
                    <a:pt x="8" y="24"/>
                  </a:lnTo>
                  <a:lnTo>
                    <a:pt x="9" y="24"/>
                  </a:lnTo>
                  <a:lnTo>
                    <a:pt x="9" y="23"/>
                  </a:lnTo>
                  <a:lnTo>
                    <a:pt x="10" y="22"/>
                  </a:lnTo>
                  <a:lnTo>
                    <a:pt x="11" y="21"/>
                  </a:lnTo>
                  <a:lnTo>
                    <a:pt x="11" y="19"/>
                  </a:lnTo>
                  <a:lnTo>
                    <a:pt x="12" y="19"/>
                  </a:lnTo>
                  <a:lnTo>
                    <a:pt x="12" y="18"/>
                  </a:lnTo>
                  <a:lnTo>
                    <a:pt x="13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6" y="14"/>
                  </a:lnTo>
                  <a:lnTo>
                    <a:pt x="17" y="14"/>
                  </a:lnTo>
                  <a:lnTo>
                    <a:pt x="18" y="13"/>
                  </a:lnTo>
                  <a:lnTo>
                    <a:pt x="19" y="12"/>
                  </a:lnTo>
                  <a:lnTo>
                    <a:pt x="20" y="12"/>
                  </a:lnTo>
                  <a:lnTo>
                    <a:pt x="20" y="11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3" y="9"/>
                  </a:lnTo>
                  <a:lnTo>
                    <a:pt x="24" y="9"/>
                  </a:lnTo>
                  <a:lnTo>
                    <a:pt x="24" y="8"/>
                  </a:lnTo>
                  <a:lnTo>
                    <a:pt x="25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8" y="7"/>
                  </a:lnTo>
                  <a:lnTo>
                    <a:pt x="28" y="6"/>
                  </a:lnTo>
                  <a:lnTo>
                    <a:pt x="29" y="6"/>
                  </a:lnTo>
                  <a:lnTo>
                    <a:pt x="30" y="6"/>
                  </a:lnTo>
                  <a:lnTo>
                    <a:pt x="30" y="5"/>
                  </a:lnTo>
                  <a:lnTo>
                    <a:pt x="31" y="5"/>
                  </a:lnTo>
                  <a:lnTo>
                    <a:pt x="32" y="4"/>
                  </a:lnTo>
                  <a:lnTo>
                    <a:pt x="33" y="4"/>
                  </a:lnTo>
                  <a:lnTo>
                    <a:pt x="34" y="4"/>
                  </a:lnTo>
                  <a:lnTo>
                    <a:pt x="34" y="3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8" name="Freeform 432">
              <a:extLst>
                <a:ext uri="{FF2B5EF4-FFF2-40B4-BE49-F238E27FC236}">
                  <a16:creationId xmlns:a16="http://schemas.microsoft.com/office/drawing/2014/main" id="{2065DB20-8EAB-0BD0-4EA2-6BC06F2BC44E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20" y="3674"/>
              <a:ext cx="70" cy="65"/>
            </a:xfrm>
            <a:custGeom>
              <a:avLst/>
              <a:gdLst>
                <a:gd name="T0" fmla="*/ 137917985 w 48"/>
                <a:gd name="T1" fmla="*/ 2147483647 h 40"/>
                <a:gd name="T2" fmla="*/ 130617795 w 48"/>
                <a:gd name="T3" fmla="*/ 2147483647 h 40"/>
                <a:gd name="T4" fmla="*/ 125279721 w 48"/>
                <a:gd name="T5" fmla="*/ 2147483647 h 40"/>
                <a:gd name="T6" fmla="*/ 118809594 w 48"/>
                <a:gd name="T7" fmla="*/ 2147483647 h 40"/>
                <a:gd name="T8" fmla="*/ 113225058 w 48"/>
                <a:gd name="T9" fmla="*/ 2147483647 h 40"/>
                <a:gd name="T10" fmla="*/ 105301157 w 48"/>
                <a:gd name="T11" fmla="*/ 2147483647 h 40"/>
                <a:gd name="T12" fmla="*/ 98205969 w 48"/>
                <a:gd name="T13" fmla="*/ 2147483647 h 40"/>
                <a:gd name="T14" fmla="*/ 92938985 w 48"/>
                <a:gd name="T15" fmla="*/ 2147483647 h 40"/>
                <a:gd name="T16" fmla="*/ 90864553 w 48"/>
                <a:gd name="T17" fmla="*/ 2147483647 h 40"/>
                <a:gd name="T18" fmla="*/ 84006954 w 48"/>
                <a:gd name="T19" fmla="*/ 2147483647 h 40"/>
                <a:gd name="T20" fmla="*/ 78765258 w 48"/>
                <a:gd name="T21" fmla="*/ 2147483647 h 40"/>
                <a:gd name="T22" fmla="*/ 74190081 w 48"/>
                <a:gd name="T23" fmla="*/ 2147483647 h 40"/>
                <a:gd name="T24" fmla="*/ 66742919 w 48"/>
                <a:gd name="T25" fmla="*/ 2147483647 h 40"/>
                <a:gd name="T26" fmla="*/ 60626859 w 48"/>
                <a:gd name="T27" fmla="*/ 2147483647 h 40"/>
                <a:gd name="T28" fmla="*/ 58439620 w 48"/>
                <a:gd name="T29" fmla="*/ 2147483647 h 40"/>
                <a:gd name="T30" fmla="*/ 51610491 w 48"/>
                <a:gd name="T31" fmla="*/ 2147483647 h 40"/>
                <a:gd name="T32" fmla="*/ 46429857 w 48"/>
                <a:gd name="T33" fmla="*/ 2147483647 h 40"/>
                <a:gd name="T34" fmla="*/ 40653649 w 48"/>
                <a:gd name="T35" fmla="*/ 2147483647 h 40"/>
                <a:gd name="T36" fmla="*/ 34377028 w 48"/>
                <a:gd name="T37" fmla="*/ 2147483647 h 40"/>
                <a:gd name="T38" fmla="*/ 32299031 w 48"/>
                <a:gd name="T39" fmla="*/ 2147483647 h 40"/>
                <a:gd name="T40" fmla="*/ 28280799 w 48"/>
                <a:gd name="T41" fmla="*/ 2147483647 h 40"/>
                <a:gd name="T42" fmla="*/ 26516191 w 48"/>
                <a:gd name="T43" fmla="*/ 2147483647 h 40"/>
                <a:gd name="T44" fmla="*/ 19673599 w 48"/>
                <a:gd name="T45" fmla="*/ 1897980075 h 40"/>
                <a:gd name="T46" fmla="*/ 19673599 w 48"/>
                <a:gd name="T47" fmla="*/ 1566419146 h 40"/>
                <a:gd name="T48" fmla="*/ 18446046 w 48"/>
                <a:gd name="T49" fmla="*/ 1480016777 h 40"/>
                <a:gd name="T50" fmla="*/ 13685982 w 48"/>
                <a:gd name="T51" fmla="*/ 1215100440 h 40"/>
                <a:gd name="T52" fmla="*/ 12832032 w 48"/>
                <a:gd name="T53" fmla="*/ 1101097322 h 40"/>
                <a:gd name="T54" fmla="*/ 8926631 w 48"/>
                <a:gd name="T55" fmla="*/ 862081301 h 40"/>
                <a:gd name="T56" fmla="*/ 8926631 w 48"/>
                <a:gd name="T57" fmla="*/ 631461485 h 40"/>
                <a:gd name="T58" fmla="*/ 6209830 w 48"/>
                <a:gd name="T59" fmla="*/ 443878991 h 40"/>
                <a:gd name="T60" fmla="*/ 6209830 w 48"/>
                <a:gd name="T61" fmla="*/ 254557414 h 40"/>
                <a:gd name="T62" fmla="*/ 0 w 48"/>
                <a:gd name="T63" fmla="*/ 0 h 4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8" h="40">
                  <a:moveTo>
                    <a:pt x="48" y="40"/>
                  </a:moveTo>
                  <a:lnTo>
                    <a:pt x="47" y="40"/>
                  </a:lnTo>
                  <a:lnTo>
                    <a:pt x="46" y="40"/>
                  </a:lnTo>
                  <a:lnTo>
                    <a:pt x="45" y="40"/>
                  </a:lnTo>
                  <a:lnTo>
                    <a:pt x="44" y="40"/>
                  </a:lnTo>
                  <a:lnTo>
                    <a:pt x="43" y="39"/>
                  </a:lnTo>
                  <a:lnTo>
                    <a:pt x="42" y="39"/>
                  </a:lnTo>
                  <a:lnTo>
                    <a:pt x="41" y="39"/>
                  </a:lnTo>
                  <a:lnTo>
                    <a:pt x="40" y="39"/>
                  </a:lnTo>
                  <a:lnTo>
                    <a:pt x="39" y="37"/>
                  </a:lnTo>
                  <a:lnTo>
                    <a:pt x="38" y="37"/>
                  </a:lnTo>
                  <a:lnTo>
                    <a:pt x="36" y="37"/>
                  </a:lnTo>
                  <a:lnTo>
                    <a:pt x="35" y="36"/>
                  </a:lnTo>
                  <a:lnTo>
                    <a:pt x="34" y="36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5"/>
                  </a:lnTo>
                  <a:lnTo>
                    <a:pt x="31" y="34"/>
                  </a:lnTo>
                  <a:lnTo>
                    <a:pt x="30" y="34"/>
                  </a:lnTo>
                  <a:lnTo>
                    <a:pt x="29" y="34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7" y="32"/>
                  </a:lnTo>
                  <a:lnTo>
                    <a:pt x="26" y="32"/>
                  </a:lnTo>
                  <a:lnTo>
                    <a:pt x="24" y="31"/>
                  </a:lnTo>
                  <a:lnTo>
                    <a:pt x="23" y="31"/>
                  </a:lnTo>
                  <a:lnTo>
                    <a:pt x="22" y="30"/>
                  </a:lnTo>
                  <a:lnTo>
                    <a:pt x="21" y="29"/>
                  </a:lnTo>
                  <a:lnTo>
                    <a:pt x="20" y="29"/>
                  </a:lnTo>
                  <a:lnTo>
                    <a:pt x="20" y="28"/>
                  </a:lnTo>
                  <a:lnTo>
                    <a:pt x="19" y="28"/>
                  </a:lnTo>
                  <a:lnTo>
                    <a:pt x="18" y="27"/>
                  </a:lnTo>
                  <a:lnTo>
                    <a:pt x="17" y="26"/>
                  </a:lnTo>
                  <a:lnTo>
                    <a:pt x="16" y="25"/>
                  </a:lnTo>
                  <a:lnTo>
                    <a:pt x="15" y="24"/>
                  </a:lnTo>
                  <a:lnTo>
                    <a:pt x="14" y="23"/>
                  </a:lnTo>
                  <a:lnTo>
                    <a:pt x="12" y="22"/>
                  </a:lnTo>
                  <a:lnTo>
                    <a:pt x="12" y="21"/>
                  </a:lnTo>
                  <a:lnTo>
                    <a:pt x="11" y="21"/>
                  </a:lnTo>
                  <a:lnTo>
                    <a:pt x="11" y="20"/>
                  </a:lnTo>
                  <a:lnTo>
                    <a:pt x="10" y="20"/>
                  </a:lnTo>
                  <a:lnTo>
                    <a:pt x="10" y="19"/>
                  </a:lnTo>
                  <a:lnTo>
                    <a:pt x="9" y="19"/>
                  </a:lnTo>
                  <a:lnTo>
                    <a:pt x="9" y="18"/>
                  </a:lnTo>
                  <a:lnTo>
                    <a:pt x="8" y="17"/>
                  </a:lnTo>
                  <a:lnTo>
                    <a:pt x="7" y="15"/>
                  </a:lnTo>
                  <a:lnTo>
                    <a:pt x="7" y="14"/>
                  </a:lnTo>
                  <a:lnTo>
                    <a:pt x="7" y="13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5" y="11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9"/>
                  </a:lnTo>
                  <a:lnTo>
                    <a:pt x="4" y="8"/>
                  </a:lnTo>
                  <a:lnTo>
                    <a:pt x="3" y="7"/>
                  </a:lnTo>
                  <a:lnTo>
                    <a:pt x="3" y="6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89" name="Freeform 433">
              <a:extLst>
                <a:ext uri="{FF2B5EF4-FFF2-40B4-BE49-F238E27FC236}">
                  <a16:creationId xmlns:a16="http://schemas.microsoft.com/office/drawing/2014/main" id="{99F0DC68-1592-350F-98E4-55A3E7BD447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465" y="3674"/>
              <a:ext cx="94" cy="65"/>
            </a:xfrm>
            <a:custGeom>
              <a:avLst/>
              <a:gdLst>
                <a:gd name="T0" fmla="*/ 1331102771 w 65"/>
                <a:gd name="T1" fmla="*/ 61262583 h 41"/>
                <a:gd name="T2" fmla="*/ 1308098052 w 65"/>
                <a:gd name="T3" fmla="*/ 144646754 h 41"/>
                <a:gd name="T4" fmla="*/ 1308098052 w 65"/>
                <a:gd name="T5" fmla="*/ 222262085 h 41"/>
                <a:gd name="T6" fmla="*/ 1292048936 w 65"/>
                <a:gd name="T7" fmla="*/ 270749873 h 41"/>
                <a:gd name="T8" fmla="*/ 1258128653 w 65"/>
                <a:gd name="T9" fmla="*/ 341524667 h 41"/>
                <a:gd name="T10" fmla="*/ 1258128653 w 65"/>
                <a:gd name="T11" fmla="*/ 434666658 h 41"/>
                <a:gd name="T12" fmla="*/ 1255871931 w 65"/>
                <a:gd name="T13" fmla="*/ 486851511 h 41"/>
                <a:gd name="T14" fmla="*/ 1208279718 w 65"/>
                <a:gd name="T15" fmla="*/ 592758036 h 41"/>
                <a:gd name="T16" fmla="*/ 1183529023 w 65"/>
                <a:gd name="T17" fmla="*/ 639266060 h 41"/>
                <a:gd name="T18" fmla="*/ 1169958207 w 65"/>
                <a:gd name="T19" fmla="*/ 748088907 h 41"/>
                <a:gd name="T20" fmla="*/ 1139252186 w 65"/>
                <a:gd name="T21" fmla="*/ 846246845 h 41"/>
                <a:gd name="T22" fmla="*/ 1121403956 w 65"/>
                <a:gd name="T23" fmla="*/ 910823324 h 41"/>
                <a:gd name="T24" fmla="*/ 1097243218 w 65"/>
                <a:gd name="T25" fmla="*/ 919642127 h 41"/>
                <a:gd name="T26" fmla="*/ 1084937997 w 65"/>
                <a:gd name="T27" fmla="*/ 982286873 h 41"/>
                <a:gd name="T28" fmla="*/ 1044932914 w 65"/>
                <a:gd name="T29" fmla="*/ 1076277840 h 41"/>
                <a:gd name="T30" fmla="*/ 1008234962 w 65"/>
                <a:gd name="T31" fmla="*/ 1149502467 h 41"/>
                <a:gd name="T32" fmla="*/ 936953568 w 65"/>
                <a:gd name="T33" fmla="*/ 1239059479 h 41"/>
                <a:gd name="T34" fmla="*/ 926578741 w 65"/>
                <a:gd name="T35" fmla="*/ 1300330518 h 41"/>
                <a:gd name="T36" fmla="*/ 882874287 w 65"/>
                <a:gd name="T37" fmla="*/ 1337303890 h 41"/>
                <a:gd name="T38" fmla="*/ 834473086 w 65"/>
                <a:gd name="T39" fmla="*/ 1399557791 h 41"/>
                <a:gd name="T40" fmla="*/ 801410017 w 65"/>
                <a:gd name="T41" fmla="*/ 1413108634 h 41"/>
                <a:gd name="T42" fmla="*/ 775992688 w 65"/>
                <a:gd name="T43" fmla="*/ 1470993073 h 41"/>
                <a:gd name="T44" fmla="*/ 727763359 w 65"/>
                <a:gd name="T45" fmla="*/ 1509367634 h 41"/>
                <a:gd name="T46" fmla="*/ 693067749 w 65"/>
                <a:gd name="T47" fmla="*/ 1576980803 h 41"/>
                <a:gd name="T48" fmla="*/ 648588052 w 65"/>
                <a:gd name="T49" fmla="*/ 1576980803 h 41"/>
                <a:gd name="T50" fmla="*/ 614567532 w 65"/>
                <a:gd name="T51" fmla="*/ 1608165582 h 41"/>
                <a:gd name="T52" fmla="*/ 568399287 w 65"/>
                <a:gd name="T53" fmla="*/ 1653792779 h 41"/>
                <a:gd name="T54" fmla="*/ 531547460 w 65"/>
                <a:gd name="T55" fmla="*/ 1733246427 h 41"/>
                <a:gd name="T56" fmla="*/ 482700187 w 65"/>
                <a:gd name="T57" fmla="*/ 1733246427 h 41"/>
                <a:gd name="T58" fmla="*/ 430185953 w 65"/>
                <a:gd name="T59" fmla="*/ 1766308669 h 41"/>
                <a:gd name="T60" fmla="*/ 397525065 w 65"/>
                <a:gd name="T61" fmla="*/ 1766308669 h 41"/>
                <a:gd name="T62" fmla="*/ 352556989 w 65"/>
                <a:gd name="T63" fmla="*/ 1766308669 h 41"/>
                <a:gd name="T64" fmla="*/ 316567818 w 65"/>
                <a:gd name="T65" fmla="*/ 1830466088 h 41"/>
                <a:gd name="T66" fmla="*/ 270361081 w 65"/>
                <a:gd name="T67" fmla="*/ 1830466088 h 41"/>
                <a:gd name="T68" fmla="*/ 209968451 w 65"/>
                <a:gd name="T69" fmla="*/ 1830466088 h 41"/>
                <a:gd name="T70" fmla="*/ 161495884 w 65"/>
                <a:gd name="T71" fmla="*/ 1830466088 h 41"/>
                <a:gd name="T72" fmla="*/ 125521485 w 65"/>
                <a:gd name="T73" fmla="*/ 1830466088 h 41"/>
                <a:gd name="T74" fmla="*/ 83254046 w 65"/>
                <a:gd name="T75" fmla="*/ 1830466088 h 41"/>
                <a:gd name="T76" fmla="*/ 47121955 w 65"/>
                <a:gd name="T77" fmla="*/ 1830466088 h 41"/>
                <a:gd name="T78" fmla="*/ 0 w 65"/>
                <a:gd name="T79" fmla="*/ 1830466088 h 41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65" h="41">
                  <a:moveTo>
                    <a:pt x="65" y="0"/>
                  </a:moveTo>
                  <a:lnTo>
                    <a:pt x="65" y="1"/>
                  </a:lnTo>
                  <a:lnTo>
                    <a:pt x="64" y="2"/>
                  </a:lnTo>
                  <a:lnTo>
                    <a:pt x="64" y="3"/>
                  </a:lnTo>
                  <a:lnTo>
                    <a:pt x="64" y="4"/>
                  </a:lnTo>
                  <a:lnTo>
                    <a:pt x="64" y="5"/>
                  </a:lnTo>
                  <a:lnTo>
                    <a:pt x="63" y="5"/>
                  </a:lnTo>
                  <a:lnTo>
                    <a:pt x="63" y="6"/>
                  </a:lnTo>
                  <a:lnTo>
                    <a:pt x="63" y="7"/>
                  </a:lnTo>
                  <a:lnTo>
                    <a:pt x="62" y="8"/>
                  </a:lnTo>
                  <a:lnTo>
                    <a:pt x="62" y="9"/>
                  </a:lnTo>
                  <a:lnTo>
                    <a:pt x="62" y="10"/>
                  </a:lnTo>
                  <a:lnTo>
                    <a:pt x="61" y="10"/>
                  </a:lnTo>
                  <a:lnTo>
                    <a:pt x="61" y="11"/>
                  </a:lnTo>
                  <a:lnTo>
                    <a:pt x="59" y="12"/>
                  </a:lnTo>
                  <a:lnTo>
                    <a:pt x="59" y="13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8" y="15"/>
                  </a:lnTo>
                  <a:lnTo>
                    <a:pt x="57" y="17"/>
                  </a:lnTo>
                  <a:lnTo>
                    <a:pt x="56" y="18"/>
                  </a:lnTo>
                  <a:lnTo>
                    <a:pt x="56" y="19"/>
                  </a:lnTo>
                  <a:lnTo>
                    <a:pt x="55" y="19"/>
                  </a:lnTo>
                  <a:lnTo>
                    <a:pt x="55" y="20"/>
                  </a:lnTo>
                  <a:lnTo>
                    <a:pt x="54" y="20"/>
                  </a:lnTo>
                  <a:lnTo>
                    <a:pt x="54" y="21"/>
                  </a:lnTo>
                  <a:lnTo>
                    <a:pt x="53" y="21"/>
                  </a:lnTo>
                  <a:lnTo>
                    <a:pt x="53" y="22"/>
                  </a:lnTo>
                  <a:lnTo>
                    <a:pt x="52" y="23"/>
                  </a:lnTo>
                  <a:lnTo>
                    <a:pt x="51" y="24"/>
                  </a:lnTo>
                  <a:lnTo>
                    <a:pt x="50" y="25"/>
                  </a:lnTo>
                  <a:lnTo>
                    <a:pt x="49" y="26"/>
                  </a:lnTo>
                  <a:lnTo>
                    <a:pt x="48" y="27"/>
                  </a:lnTo>
                  <a:lnTo>
                    <a:pt x="46" y="28"/>
                  </a:lnTo>
                  <a:lnTo>
                    <a:pt x="45" y="28"/>
                  </a:lnTo>
                  <a:lnTo>
                    <a:pt x="45" y="29"/>
                  </a:lnTo>
                  <a:lnTo>
                    <a:pt x="44" y="29"/>
                  </a:lnTo>
                  <a:lnTo>
                    <a:pt x="43" y="30"/>
                  </a:lnTo>
                  <a:lnTo>
                    <a:pt x="42" y="31"/>
                  </a:lnTo>
                  <a:lnTo>
                    <a:pt x="41" y="31"/>
                  </a:lnTo>
                  <a:lnTo>
                    <a:pt x="40" y="32"/>
                  </a:lnTo>
                  <a:lnTo>
                    <a:pt x="39" y="32"/>
                  </a:lnTo>
                  <a:lnTo>
                    <a:pt x="39" y="33"/>
                  </a:lnTo>
                  <a:lnTo>
                    <a:pt x="38" y="33"/>
                  </a:lnTo>
                  <a:lnTo>
                    <a:pt x="37" y="34"/>
                  </a:lnTo>
                  <a:lnTo>
                    <a:pt x="36" y="34"/>
                  </a:lnTo>
                  <a:lnTo>
                    <a:pt x="34" y="34"/>
                  </a:lnTo>
                  <a:lnTo>
                    <a:pt x="34" y="35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6"/>
                  </a:lnTo>
                  <a:lnTo>
                    <a:pt x="30" y="36"/>
                  </a:lnTo>
                  <a:lnTo>
                    <a:pt x="29" y="37"/>
                  </a:lnTo>
                  <a:lnTo>
                    <a:pt x="28" y="37"/>
                  </a:lnTo>
                  <a:lnTo>
                    <a:pt x="27" y="37"/>
                  </a:lnTo>
                  <a:lnTo>
                    <a:pt x="26" y="39"/>
                  </a:lnTo>
                  <a:lnTo>
                    <a:pt x="25" y="39"/>
                  </a:lnTo>
                  <a:lnTo>
                    <a:pt x="24" y="39"/>
                  </a:lnTo>
                  <a:lnTo>
                    <a:pt x="22" y="39"/>
                  </a:lnTo>
                  <a:lnTo>
                    <a:pt x="21" y="40"/>
                  </a:lnTo>
                  <a:lnTo>
                    <a:pt x="20" y="40"/>
                  </a:lnTo>
                  <a:lnTo>
                    <a:pt x="19" y="40"/>
                  </a:lnTo>
                  <a:lnTo>
                    <a:pt x="18" y="40"/>
                  </a:lnTo>
                  <a:lnTo>
                    <a:pt x="17" y="40"/>
                  </a:lnTo>
                  <a:lnTo>
                    <a:pt x="16" y="41"/>
                  </a:lnTo>
                  <a:lnTo>
                    <a:pt x="15" y="41"/>
                  </a:lnTo>
                  <a:lnTo>
                    <a:pt x="14" y="41"/>
                  </a:lnTo>
                  <a:lnTo>
                    <a:pt x="13" y="41"/>
                  </a:lnTo>
                  <a:lnTo>
                    <a:pt x="12" y="41"/>
                  </a:lnTo>
                  <a:lnTo>
                    <a:pt x="10" y="41"/>
                  </a:lnTo>
                  <a:lnTo>
                    <a:pt x="9" y="41"/>
                  </a:lnTo>
                  <a:lnTo>
                    <a:pt x="8" y="41"/>
                  </a:lnTo>
                  <a:lnTo>
                    <a:pt x="7" y="41"/>
                  </a:lnTo>
                  <a:lnTo>
                    <a:pt x="6" y="41"/>
                  </a:lnTo>
                  <a:lnTo>
                    <a:pt x="5" y="41"/>
                  </a:lnTo>
                  <a:lnTo>
                    <a:pt x="4" y="41"/>
                  </a:lnTo>
                  <a:lnTo>
                    <a:pt x="3" y="41"/>
                  </a:lnTo>
                  <a:lnTo>
                    <a:pt x="2" y="41"/>
                  </a:lnTo>
                  <a:lnTo>
                    <a:pt x="1" y="41"/>
                  </a:lnTo>
                  <a:lnTo>
                    <a:pt x="0" y="41"/>
                  </a:lnTo>
                  <a:lnTo>
                    <a:pt x="0" y="4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0" name="Rectangle 434">
              <a:extLst>
                <a:ext uri="{FF2B5EF4-FFF2-40B4-BE49-F238E27FC236}">
                  <a16:creationId xmlns:a16="http://schemas.microsoft.com/office/drawing/2014/main" id="{1C000125-4DFA-AE9A-01F3-C79896F1AF6C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401" y="3374"/>
              <a:ext cx="246" cy="169"/>
            </a:xfrm>
            <a:prstGeom prst="rect">
              <a:avLst/>
            </a:prstGeom>
            <a:solidFill>
              <a:srgbClr val="00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91" name="Rectangle 435">
              <a:extLst>
                <a:ext uri="{FF2B5EF4-FFF2-40B4-BE49-F238E27FC236}">
                  <a16:creationId xmlns:a16="http://schemas.microsoft.com/office/drawing/2014/main" id="{593E3D59-BB97-706C-ADE9-4D00CBAF705E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401" y="3374"/>
              <a:ext cx="246" cy="169"/>
            </a:xfrm>
            <a:prstGeom prst="rect">
              <a:avLst/>
            </a:prstGeom>
            <a:noFill/>
            <a:ln w="7938">
              <a:solidFill>
                <a:srgbClr val="000000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92" name="Freeform 436">
              <a:extLst>
                <a:ext uri="{FF2B5EF4-FFF2-40B4-BE49-F238E27FC236}">
                  <a16:creationId xmlns:a16="http://schemas.microsoft.com/office/drawing/2014/main" id="{2F69DDB5-FB70-82DF-905E-EF1163E5B9E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69"/>
              <a:ext cx="2428" cy="299"/>
            </a:xfrm>
            <a:custGeom>
              <a:avLst/>
              <a:gdLst>
                <a:gd name="T0" fmla="*/ 2147483647 w 1608"/>
                <a:gd name="T1" fmla="*/ 0 h 194"/>
                <a:gd name="T2" fmla="*/ 2147483647 w 1608"/>
                <a:gd name="T3" fmla="*/ 536103872 h 194"/>
                <a:gd name="T4" fmla="*/ 2147483647 w 1608"/>
                <a:gd name="T5" fmla="*/ 2147483647 h 194"/>
                <a:gd name="T6" fmla="*/ 2147483647 w 1608"/>
                <a:gd name="T7" fmla="*/ 2147483647 h 194"/>
                <a:gd name="T8" fmla="*/ 2147483647 w 1608"/>
                <a:gd name="T9" fmla="*/ 2147483647 h 194"/>
                <a:gd name="T10" fmla="*/ 2147483647 w 1608"/>
                <a:gd name="T11" fmla="*/ 2147483647 h 194"/>
                <a:gd name="T12" fmla="*/ 2147483647 w 1608"/>
                <a:gd name="T13" fmla="*/ 2147483647 h 194"/>
                <a:gd name="T14" fmla="*/ 0 w 1608"/>
                <a:gd name="T15" fmla="*/ 2147483647 h 19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608" h="194">
                  <a:moveTo>
                    <a:pt x="1606" y="0"/>
                  </a:moveTo>
                  <a:lnTo>
                    <a:pt x="1608" y="9"/>
                  </a:lnTo>
                  <a:lnTo>
                    <a:pt x="1462" y="142"/>
                  </a:lnTo>
                  <a:lnTo>
                    <a:pt x="933" y="194"/>
                  </a:lnTo>
                  <a:lnTo>
                    <a:pt x="401" y="194"/>
                  </a:lnTo>
                  <a:lnTo>
                    <a:pt x="334" y="138"/>
                  </a:lnTo>
                  <a:lnTo>
                    <a:pt x="174" y="138"/>
                  </a:lnTo>
                  <a:lnTo>
                    <a:pt x="0" y="78"/>
                  </a:lnTo>
                </a:path>
              </a:pathLst>
            </a:custGeom>
            <a:solidFill>
              <a:srgbClr val="FF0000"/>
            </a:solidFill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</p:grpSp>
      <p:sp>
        <p:nvSpPr>
          <p:cNvPr id="93" name="Line 1022">
            <a:extLst>
              <a:ext uri="{FF2B5EF4-FFF2-40B4-BE49-F238E27FC236}">
                <a16:creationId xmlns:a16="http://schemas.microsoft.com/office/drawing/2014/main" id="{9431F2BE-C507-D8DA-DE82-F044115F572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442535" y="1729093"/>
            <a:ext cx="379357" cy="1562318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>
              <a:latin typeface="+mn-ea"/>
              <a:ea typeface="+mn-ea"/>
            </a:endParaRPr>
          </a:p>
        </p:txBody>
      </p:sp>
      <p:grpSp>
        <p:nvGrpSpPr>
          <p:cNvPr id="94" name="Group 388">
            <a:extLst>
              <a:ext uri="{FF2B5EF4-FFF2-40B4-BE49-F238E27FC236}">
                <a16:creationId xmlns:a16="http://schemas.microsoft.com/office/drawing/2014/main" id="{361DD350-0C1D-8D15-BC4D-CB56EA8A97F5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021919" y="2387911"/>
            <a:ext cx="628650" cy="185738"/>
            <a:chOff x="3002" y="2437"/>
            <a:chExt cx="4645" cy="1523"/>
          </a:xfrm>
        </p:grpSpPr>
        <p:sp>
          <p:nvSpPr>
            <p:cNvPr id="95" name="Freeform 389">
              <a:extLst>
                <a:ext uri="{FF2B5EF4-FFF2-40B4-BE49-F238E27FC236}">
                  <a16:creationId xmlns:a16="http://schemas.microsoft.com/office/drawing/2014/main" id="{4A283D86-850A-C89C-ABAF-2A3E6D87F48A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54" y="2515"/>
              <a:ext cx="4387" cy="1341"/>
            </a:xfrm>
            <a:custGeom>
              <a:avLst/>
              <a:gdLst>
                <a:gd name="T0" fmla="*/ 2147483647 w 2910"/>
                <a:gd name="T1" fmla="*/ 2147483647 h 868"/>
                <a:gd name="T2" fmla="*/ 2147483647 w 2910"/>
                <a:gd name="T3" fmla="*/ 2147483647 h 868"/>
                <a:gd name="T4" fmla="*/ 2147483647 w 2910"/>
                <a:gd name="T5" fmla="*/ 2147483647 h 868"/>
                <a:gd name="T6" fmla="*/ 2147483647 w 2910"/>
                <a:gd name="T7" fmla="*/ 2147483647 h 868"/>
                <a:gd name="T8" fmla="*/ 2147483647 w 2910"/>
                <a:gd name="T9" fmla="*/ 2147483647 h 868"/>
                <a:gd name="T10" fmla="*/ 2147483647 w 2910"/>
                <a:gd name="T11" fmla="*/ 2147483647 h 868"/>
                <a:gd name="T12" fmla="*/ 2147483647 w 2910"/>
                <a:gd name="T13" fmla="*/ 2147483647 h 868"/>
                <a:gd name="T14" fmla="*/ 2147483647 w 2910"/>
                <a:gd name="T15" fmla="*/ 2147483647 h 868"/>
                <a:gd name="T16" fmla="*/ 2147483647 w 2910"/>
                <a:gd name="T17" fmla="*/ 2147483647 h 868"/>
                <a:gd name="T18" fmla="*/ 2147483647 w 2910"/>
                <a:gd name="T19" fmla="*/ 2147483647 h 868"/>
                <a:gd name="T20" fmla="*/ 2147483647 w 2910"/>
                <a:gd name="T21" fmla="*/ 2147483647 h 868"/>
                <a:gd name="T22" fmla="*/ 2147483647 w 2910"/>
                <a:gd name="T23" fmla="*/ 387013658 h 868"/>
                <a:gd name="T24" fmla="*/ 2147483647 w 2910"/>
                <a:gd name="T25" fmla="*/ 0 h 868"/>
                <a:gd name="T26" fmla="*/ 2147483647 w 2910"/>
                <a:gd name="T27" fmla="*/ 1898855655 h 868"/>
                <a:gd name="T28" fmla="*/ 2147483647 w 2910"/>
                <a:gd name="T29" fmla="*/ 2147483647 h 868"/>
                <a:gd name="T30" fmla="*/ 2147483647 w 2910"/>
                <a:gd name="T31" fmla="*/ 2147483647 h 868"/>
                <a:gd name="T32" fmla="*/ 2147483647 w 2910"/>
                <a:gd name="T33" fmla="*/ 2147483647 h 868"/>
                <a:gd name="T34" fmla="*/ 2147483647 w 2910"/>
                <a:gd name="T35" fmla="*/ 2147483647 h 868"/>
                <a:gd name="T36" fmla="*/ 2147483647 w 2910"/>
                <a:gd name="T37" fmla="*/ 2147483647 h 868"/>
                <a:gd name="T38" fmla="*/ 2147483647 w 2910"/>
                <a:gd name="T39" fmla="*/ 2147483647 h 868"/>
                <a:gd name="T40" fmla="*/ 2147483647 w 2910"/>
                <a:gd name="T41" fmla="*/ 2147483647 h 868"/>
                <a:gd name="T42" fmla="*/ 2147483647 w 2910"/>
                <a:gd name="T43" fmla="*/ 2147483647 h 868"/>
                <a:gd name="T44" fmla="*/ 2147483647 w 2910"/>
                <a:gd name="T45" fmla="*/ 2147483647 h 868"/>
                <a:gd name="T46" fmla="*/ 2147483647 w 2910"/>
                <a:gd name="T47" fmla="*/ 2147483647 h 868"/>
                <a:gd name="T48" fmla="*/ 2147483647 w 2910"/>
                <a:gd name="T49" fmla="*/ 2147483647 h 868"/>
                <a:gd name="T50" fmla="*/ 1261094274 w 2910"/>
                <a:gd name="T51" fmla="*/ 2147483647 h 868"/>
                <a:gd name="T52" fmla="*/ 47443457 w 2910"/>
                <a:gd name="T53" fmla="*/ 2147483647 h 868"/>
                <a:gd name="T54" fmla="*/ 0 w 2910"/>
                <a:gd name="T55" fmla="*/ 2147483647 h 868"/>
                <a:gd name="T56" fmla="*/ 1533424783 w 2910"/>
                <a:gd name="T57" fmla="*/ 2147483647 h 868"/>
                <a:gd name="T58" fmla="*/ 2147483647 w 2910"/>
                <a:gd name="T59" fmla="*/ 2147483647 h 868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910" h="868">
                  <a:moveTo>
                    <a:pt x="152" y="544"/>
                  </a:moveTo>
                  <a:lnTo>
                    <a:pt x="198" y="439"/>
                  </a:lnTo>
                  <a:lnTo>
                    <a:pt x="272" y="403"/>
                  </a:lnTo>
                  <a:lnTo>
                    <a:pt x="296" y="368"/>
                  </a:lnTo>
                  <a:lnTo>
                    <a:pt x="427" y="322"/>
                  </a:lnTo>
                  <a:lnTo>
                    <a:pt x="580" y="296"/>
                  </a:lnTo>
                  <a:lnTo>
                    <a:pt x="634" y="192"/>
                  </a:lnTo>
                  <a:lnTo>
                    <a:pt x="679" y="176"/>
                  </a:lnTo>
                  <a:lnTo>
                    <a:pt x="1494" y="189"/>
                  </a:lnTo>
                  <a:lnTo>
                    <a:pt x="1738" y="345"/>
                  </a:lnTo>
                  <a:lnTo>
                    <a:pt x="2463" y="391"/>
                  </a:lnTo>
                  <a:lnTo>
                    <a:pt x="2689" y="5"/>
                  </a:lnTo>
                  <a:lnTo>
                    <a:pt x="2870" y="0"/>
                  </a:lnTo>
                  <a:lnTo>
                    <a:pt x="2910" y="25"/>
                  </a:lnTo>
                  <a:lnTo>
                    <a:pt x="2744" y="460"/>
                  </a:lnTo>
                  <a:lnTo>
                    <a:pt x="2785" y="480"/>
                  </a:lnTo>
                  <a:lnTo>
                    <a:pt x="2785" y="585"/>
                  </a:lnTo>
                  <a:lnTo>
                    <a:pt x="2744" y="628"/>
                  </a:lnTo>
                  <a:lnTo>
                    <a:pt x="1789" y="674"/>
                  </a:lnTo>
                  <a:lnTo>
                    <a:pt x="1699" y="715"/>
                  </a:lnTo>
                  <a:lnTo>
                    <a:pt x="1597" y="827"/>
                  </a:lnTo>
                  <a:lnTo>
                    <a:pt x="1017" y="868"/>
                  </a:lnTo>
                  <a:lnTo>
                    <a:pt x="546" y="868"/>
                  </a:lnTo>
                  <a:lnTo>
                    <a:pt x="488" y="838"/>
                  </a:lnTo>
                  <a:lnTo>
                    <a:pt x="298" y="813"/>
                  </a:lnTo>
                  <a:lnTo>
                    <a:pt x="61" y="740"/>
                  </a:lnTo>
                  <a:lnTo>
                    <a:pt x="2" y="690"/>
                  </a:lnTo>
                  <a:lnTo>
                    <a:pt x="0" y="659"/>
                  </a:lnTo>
                  <a:lnTo>
                    <a:pt x="74" y="588"/>
                  </a:lnTo>
                  <a:lnTo>
                    <a:pt x="152" y="54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6" name="Freeform 390">
              <a:extLst>
                <a:ext uri="{FF2B5EF4-FFF2-40B4-BE49-F238E27FC236}">
                  <a16:creationId xmlns:a16="http://schemas.microsoft.com/office/drawing/2014/main" id="{281E6C6B-B161-E8BE-726E-7F8840602ABA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2515"/>
              <a:ext cx="4387" cy="1341"/>
            </a:xfrm>
            <a:custGeom>
              <a:avLst/>
              <a:gdLst>
                <a:gd name="T0" fmla="*/ 2147483647 w 2669"/>
                <a:gd name="T1" fmla="*/ 2147483647 h 829"/>
                <a:gd name="T2" fmla="*/ 2147483647 w 2669"/>
                <a:gd name="T3" fmla="*/ 2147483647 h 829"/>
                <a:gd name="T4" fmla="*/ 2147483647 w 2669"/>
                <a:gd name="T5" fmla="*/ 2147483647 h 829"/>
                <a:gd name="T6" fmla="*/ 2147483647 w 2669"/>
                <a:gd name="T7" fmla="*/ 2147483647 h 829"/>
                <a:gd name="T8" fmla="*/ 2147483647 w 2669"/>
                <a:gd name="T9" fmla="*/ 2147483647 h 829"/>
                <a:gd name="T10" fmla="*/ 2147483647 w 2669"/>
                <a:gd name="T11" fmla="*/ 2147483647 h 829"/>
                <a:gd name="T12" fmla="*/ 2147483647 w 2669"/>
                <a:gd name="T13" fmla="*/ 2147483647 h 829"/>
                <a:gd name="T14" fmla="*/ 2147483647 w 2669"/>
                <a:gd name="T15" fmla="*/ 2147483647 h 829"/>
                <a:gd name="T16" fmla="*/ 2147483647 w 2669"/>
                <a:gd name="T17" fmla="*/ 2147483647 h 829"/>
                <a:gd name="T18" fmla="*/ 2147483647 w 2669"/>
                <a:gd name="T19" fmla="*/ 2147483647 h 829"/>
                <a:gd name="T20" fmla="*/ 2147483647 w 2669"/>
                <a:gd name="T21" fmla="*/ 2147483647 h 829"/>
                <a:gd name="T22" fmla="*/ 2147483647 w 2669"/>
                <a:gd name="T23" fmla="*/ 2147483647 h 829"/>
                <a:gd name="T24" fmla="*/ 2147483647 w 2669"/>
                <a:gd name="T25" fmla="*/ 0 h 829"/>
                <a:gd name="T26" fmla="*/ 2147483647 w 2669"/>
                <a:gd name="T27" fmla="*/ 2147483647 h 829"/>
                <a:gd name="T28" fmla="*/ 2147483647 w 2669"/>
                <a:gd name="T29" fmla="*/ 2147483647 h 829"/>
                <a:gd name="T30" fmla="*/ 2147483647 w 2669"/>
                <a:gd name="T31" fmla="*/ 2147483647 h 829"/>
                <a:gd name="T32" fmla="*/ 2147483647 w 2669"/>
                <a:gd name="T33" fmla="*/ 2147483647 h 829"/>
                <a:gd name="T34" fmla="*/ 2147483647 w 2669"/>
                <a:gd name="T35" fmla="*/ 2147483647 h 829"/>
                <a:gd name="T36" fmla="*/ 2147483647 w 2669"/>
                <a:gd name="T37" fmla="*/ 2147483647 h 829"/>
                <a:gd name="T38" fmla="*/ 2147483647 w 2669"/>
                <a:gd name="T39" fmla="*/ 2147483647 h 829"/>
                <a:gd name="T40" fmla="*/ 2147483647 w 2669"/>
                <a:gd name="T41" fmla="*/ 2147483647 h 829"/>
                <a:gd name="T42" fmla="*/ 2147483647 w 2669"/>
                <a:gd name="T43" fmla="*/ 2147483647 h 829"/>
                <a:gd name="T44" fmla="*/ 2147483647 w 2669"/>
                <a:gd name="T45" fmla="*/ 2147483647 h 829"/>
                <a:gd name="T46" fmla="*/ 2147483647 w 2669"/>
                <a:gd name="T47" fmla="*/ 2147483647 h 829"/>
                <a:gd name="T48" fmla="*/ 2147483647 w 2669"/>
                <a:gd name="T49" fmla="*/ 2147483647 h 829"/>
                <a:gd name="T50" fmla="*/ 2147483647 w 2669"/>
                <a:gd name="T51" fmla="*/ 2147483647 h 829"/>
                <a:gd name="T52" fmla="*/ 1264319737 w 2669"/>
                <a:gd name="T53" fmla="*/ 2147483647 h 829"/>
                <a:gd name="T54" fmla="*/ 0 w 2669"/>
                <a:gd name="T55" fmla="*/ 2147483647 h 829"/>
                <a:gd name="T56" fmla="*/ 2147483647 w 2669"/>
                <a:gd name="T57" fmla="*/ 2147483647 h 829"/>
                <a:gd name="T58" fmla="*/ 2147483647 w 2669"/>
                <a:gd name="T59" fmla="*/ 2147483647 h 829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669" h="829">
                  <a:moveTo>
                    <a:pt x="139" y="519"/>
                  </a:moveTo>
                  <a:lnTo>
                    <a:pt x="181" y="419"/>
                  </a:lnTo>
                  <a:lnTo>
                    <a:pt x="249" y="385"/>
                  </a:lnTo>
                  <a:lnTo>
                    <a:pt x="271" y="351"/>
                  </a:lnTo>
                  <a:lnTo>
                    <a:pt x="391" y="307"/>
                  </a:lnTo>
                  <a:lnTo>
                    <a:pt x="532" y="283"/>
                  </a:lnTo>
                  <a:lnTo>
                    <a:pt x="581" y="183"/>
                  </a:lnTo>
                  <a:lnTo>
                    <a:pt x="623" y="168"/>
                  </a:lnTo>
                  <a:lnTo>
                    <a:pt x="1370" y="180"/>
                  </a:lnTo>
                  <a:lnTo>
                    <a:pt x="1594" y="329"/>
                  </a:lnTo>
                  <a:lnTo>
                    <a:pt x="2259" y="373"/>
                  </a:lnTo>
                  <a:lnTo>
                    <a:pt x="2466" y="5"/>
                  </a:lnTo>
                  <a:lnTo>
                    <a:pt x="2632" y="0"/>
                  </a:lnTo>
                  <a:lnTo>
                    <a:pt x="2669" y="24"/>
                  </a:lnTo>
                  <a:lnTo>
                    <a:pt x="2517" y="439"/>
                  </a:lnTo>
                  <a:lnTo>
                    <a:pt x="2554" y="458"/>
                  </a:lnTo>
                  <a:lnTo>
                    <a:pt x="2554" y="559"/>
                  </a:lnTo>
                  <a:lnTo>
                    <a:pt x="2517" y="600"/>
                  </a:lnTo>
                  <a:lnTo>
                    <a:pt x="1641" y="644"/>
                  </a:lnTo>
                  <a:lnTo>
                    <a:pt x="1558" y="683"/>
                  </a:lnTo>
                  <a:lnTo>
                    <a:pt x="1465" y="790"/>
                  </a:lnTo>
                  <a:lnTo>
                    <a:pt x="933" y="829"/>
                  </a:lnTo>
                  <a:lnTo>
                    <a:pt x="501" y="829"/>
                  </a:lnTo>
                  <a:lnTo>
                    <a:pt x="447" y="800"/>
                  </a:lnTo>
                  <a:lnTo>
                    <a:pt x="273" y="776"/>
                  </a:lnTo>
                  <a:lnTo>
                    <a:pt x="56" y="707"/>
                  </a:lnTo>
                  <a:lnTo>
                    <a:pt x="2" y="659"/>
                  </a:lnTo>
                  <a:lnTo>
                    <a:pt x="0" y="629"/>
                  </a:lnTo>
                  <a:lnTo>
                    <a:pt x="68" y="561"/>
                  </a:lnTo>
                  <a:lnTo>
                    <a:pt x="139" y="519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7" name="Freeform 391">
              <a:extLst>
                <a:ext uri="{FF2B5EF4-FFF2-40B4-BE49-F238E27FC236}">
                  <a16:creationId xmlns:a16="http://schemas.microsoft.com/office/drawing/2014/main" id="{061C61FB-011D-C492-7D8A-AE814289E784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43"/>
              <a:ext cx="2416" cy="312"/>
            </a:xfrm>
            <a:custGeom>
              <a:avLst/>
              <a:gdLst>
                <a:gd name="T0" fmla="*/ 699867222 w 1595"/>
                <a:gd name="T1" fmla="*/ 0 h 206"/>
                <a:gd name="T2" fmla="*/ 749555045 w 1595"/>
                <a:gd name="T3" fmla="*/ 2147483647 h 206"/>
                <a:gd name="T4" fmla="*/ 0 w 1595"/>
                <a:gd name="T5" fmla="*/ 2147483647 h 206"/>
                <a:gd name="T6" fmla="*/ 2147483647 w 1595"/>
                <a:gd name="T7" fmla="*/ 2147483647 h 206"/>
                <a:gd name="T8" fmla="*/ 2147483647 w 1595"/>
                <a:gd name="T9" fmla="*/ 2147483647 h 206"/>
                <a:gd name="T10" fmla="*/ 2147483647 w 1595"/>
                <a:gd name="T11" fmla="*/ 2147483647 h 206"/>
                <a:gd name="T12" fmla="*/ 2147483647 w 1595"/>
                <a:gd name="T13" fmla="*/ 2147483647 h 206"/>
                <a:gd name="T14" fmla="*/ 2147483647 w 1595"/>
                <a:gd name="T15" fmla="*/ 2147483647 h 206"/>
                <a:gd name="T16" fmla="*/ 2147483647 w 1595"/>
                <a:gd name="T17" fmla="*/ 1038230291 h 206"/>
                <a:gd name="T18" fmla="*/ 635190860 w 1595"/>
                <a:gd name="T19" fmla="*/ 0 h 206"/>
                <a:gd name="T20" fmla="*/ 635190860 w 1595"/>
                <a:gd name="T21" fmla="*/ 1038230291 h 206"/>
                <a:gd name="T22" fmla="*/ 699867222 w 1595"/>
                <a:gd name="T23" fmla="*/ 0 h 20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595" h="206">
                  <a:moveTo>
                    <a:pt x="33" y="0"/>
                  </a:moveTo>
                  <a:lnTo>
                    <a:pt x="35" y="41"/>
                  </a:lnTo>
                  <a:lnTo>
                    <a:pt x="0" y="101"/>
                  </a:lnTo>
                  <a:lnTo>
                    <a:pt x="150" y="135"/>
                  </a:lnTo>
                  <a:lnTo>
                    <a:pt x="334" y="161"/>
                  </a:lnTo>
                  <a:lnTo>
                    <a:pt x="411" y="206"/>
                  </a:lnTo>
                  <a:lnTo>
                    <a:pt x="954" y="199"/>
                  </a:lnTo>
                  <a:lnTo>
                    <a:pt x="1473" y="151"/>
                  </a:lnTo>
                  <a:lnTo>
                    <a:pt x="1595" y="10"/>
                  </a:lnTo>
                  <a:lnTo>
                    <a:pt x="30" y="0"/>
                  </a:lnTo>
                  <a:lnTo>
                    <a:pt x="30" y="10"/>
                  </a:lnTo>
                  <a:lnTo>
                    <a:pt x="33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8" name="Freeform 392">
              <a:extLst>
                <a:ext uri="{FF2B5EF4-FFF2-40B4-BE49-F238E27FC236}">
                  <a16:creationId xmlns:a16="http://schemas.microsoft.com/office/drawing/2014/main" id="{E39E718A-E368-C90A-2AF4-55331E5044E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43"/>
              <a:ext cx="2416" cy="312"/>
            </a:xfrm>
            <a:custGeom>
              <a:avLst/>
              <a:gdLst>
                <a:gd name="T0" fmla="*/ 699867222 w 1595"/>
                <a:gd name="T1" fmla="*/ 0 h 206"/>
                <a:gd name="T2" fmla="*/ 749555045 w 1595"/>
                <a:gd name="T3" fmla="*/ 2147483647 h 206"/>
                <a:gd name="T4" fmla="*/ 0 w 1595"/>
                <a:gd name="T5" fmla="*/ 2147483647 h 206"/>
                <a:gd name="T6" fmla="*/ 2147483647 w 1595"/>
                <a:gd name="T7" fmla="*/ 2147483647 h 206"/>
                <a:gd name="T8" fmla="*/ 2147483647 w 1595"/>
                <a:gd name="T9" fmla="*/ 2147483647 h 206"/>
                <a:gd name="T10" fmla="*/ 2147483647 w 1595"/>
                <a:gd name="T11" fmla="*/ 2147483647 h 206"/>
                <a:gd name="T12" fmla="*/ 2147483647 w 1595"/>
                <a:gd name="T13" fmla="*/ 2147483647 h 206"/>
                <a:gd name="T14" fmla="*/ 2147483647 w 1595"/>
                <a:gd name="T15" fmla="*/ 2147483647 h 206"/>
                <a:gd name="T16" fmla="*/ 2147483647 w 1595"/>
                <a:gd name="T17" fmla="*/ 1038230291 h 206"/>
                <a:gd name="T18" fmla="*/ 635190860 w 1595"/>
                <a:gd name="T19" fmla="*/ 0 h 206"/>
                <a:gd name="T20" fmla="*/ 635190860 w 1595"/>
                <a:gd name="T21" fmla="*/ 1038230291 h 20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595" h="206">
                  <a:moveTo>
                    <a:pt x="33" y="0"/>
                  </a:moveTo>
                  <a:lnTo>
                    <a:pt x="35" y="41"/>
                  </a:lnTo>
                  <a:lnTo>
                    <a:pt x="0" y="101"/>
                  </a:lnTo>
                  <a:lnTo>
                    <a:pt x="150" y="135"/>
                  </a:lnTo>
                  <a:lnTo>
                    <a:pt x="334" y="161"/>
                  </a:lnTo>
                  <a:lnTo>
                    <a:pt x="411" y="206"/>
                  </a:lnTo>
                  <a:lnTo>
                    <a:pt x="954" y="199"/>
                  </a:lnTo>
                  <a:lnTo>
                    <a:pt x="1473" y="151"/>
                  </a:lnTo>
                  <a:lnTo>
                    <a:pt x="1595" y="10"/>
                  </a:lnTo>
                  <a:lnTo>
                    <a:pt x="30" y="0"/>
                  </a:lnTo>
                  <a:lnTo>
                    <a:pt x="30" y="10"/>
                  </a:lnTo>
                </a:path>
              </a:pathLst>
            </a:custGeom>
            <a:solidFill>
              <a:srgbClr val="FFFFFF"/>
            </a:solidFill>
            <a:ln w="7938">
              <a:solidFill>
                <a:srgbClr val="80808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99" name="Freeform 393">
              <a:extLst>
                <a:ext uri="{FF2B5EF4-FFF2-40B4-BE49-F238E27FC236}">
                  <a16:creationId xmlns:a16="http://schemas.microsoft.com/office/drawing/2014/main" id="{FA659EC3-8F8E-BA83-161B-D08F1E65021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3387"/>
              <a:ext cx="258" cy="312"/>
            </a:xfrm>
            <a:custGeom>
              <a:avLst/>
              <a:gdLst>
                <a:gd name="T0" fmla="*/ 2147483647 w 176"/>
                <a:gd name="T1" fmla="*/ 0 h 196"/>
                <a:gd name="T2" fmla="*/ 2147483647 w 176"/>
                <a:gd name="T3" fmla="*/ 2147483647 h 196"/>
                <a:gd name="T4" fmla="*/ 2147483647 w 176"/>
                <a:gd name="T5" fmla="*/ 2147483647 h 196"/>
                <a:gd name="T6" fmla="*/ 2147483647 w 176"/>
                <a:gd name="T7" fmla="*/ 2147483647 h 196"/>
                <a:gd name="T8" fmla="*/ 923499185 w 176"/>
                <a:gd name="T9" fmla="*/ 2147483647 h 196"/>
                <a:gd name="T10" fmla="*/ 0 w 176"/>
                <a:gd name="T11" fmla="*/ 2147483647 h 196"/>
                <a:gd name="T12" fmla="*/ 716242036 w 176"/>
                <a:gd name="T13" fmla="*/ 2147483647 h 196"/>
                <a:gd name="T14" fmla="*/ 2147483647 w 176"/>
                <a:gd name="T15" fmla="*/ 0 h 196"/>
                <a:gd name="T16" fmla="*/ 2147483647 w 176"/>
                <a:gd name="T17" fmla="*/ 0 h 19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76" h="196">
                  <a:moveTo>
                    <a:pt x="152" y="0"/>
                  </a:moveTo>
                  <a:lnTo>
                    <a:pt x="176" y="67"/>
                  </a:lnTo>
                  <a:lnTo>
                    <a:pt x="163" y="143"/>
                  </a:lnTo>
                  <a:lnTo>
                    <a:pt x="135" y="196"/>
                  </a:lnTo>
                  <a:lnTo>
                    <a:pt x="48" y="159"/>
                  </a:lnTo>
                  <a:lnTo>
                    <a:pt x="0" y="107"/>
                  </a:lnTo>
                  <a:lnTo>
                    <a:pt x="37" y="56"/>
                  </a:lnTo>
                  <a:lnTo>
                    <a:pt x="115" y="0"/>
                  </a:lnTo>
                  <a:lnTo>
                    <a:pt x="15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0" name="Freeform 394">
              <a:extLst>
                <a:ext uri="{FF2B5EF4-FFF2-40B4-BE49-F238E27FC236}">
                  <a16:creationId xmlns:a16="http://schemas.microsoft.com/office/drawing/2014/main" id="{B3670127-633E-E042-8743-D57F03CE7ED7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143" y="3387"/>
              <a:ext cx="258" cy="312"/>
            </a:xfrm>
            <a:custGeom>
              <a:avLst/>
              <a:gdLst>
                <a:gd name="T0" fmla="*/ 2147483647 w 161"/>
                <a:gd name="T1" fmla="*/ 0 h 188"/>
                <a:gd name="T2" fmla="*/ 2147483647 w 161"/>
                <a:gd name="T3" fmla="*/ 2147483647 h 188"/>
                <a:gd name="T4" fmla="*/ 2147483647 w 161"/>
                <a:gd name="T5" fmla="*/ 2147483647 h 188"/>
                <a:gd name="T6" fmla="*/ 2147483647 w 161"/>
                <a:gd name="T7" fmla="*/ 2147483647 h 188"/>
                <a:gd name="T8" fmla="*/ 2147483647 w 161"/>
                <a:gd name="T9" fmla="*/ 2147483647 h 188"/>
                <a:gd name="T10" fmla="*/ 0 w 161"/>
                <a:gd name="T11" fmla="*/ 2147483647 h 188"/>
                <a:gd name="T12" fmla="*/ 2147483647 w 161"/>
                <a:gd name="T13" fmla="*/ 2147483647 h 188"/>
                <a:gd name="T14" fmla="*/ 2147483647 w 161"/>
                <a:gd name="T15" fmla="*/ 0 h 188"/>
                <a:gd name="T16" fmla="*/ 2147483647 w 161"/>
                <a:gd name="T17" fmla="*/ 0 h 18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61" h="188">
                  <a:moveTo>
                    <a:pt x="139" y="0"/>
                  </a:moveTo>
                  <a:lnTo>
                    <a:pt x="161" y="64"/>
                  </a:lnTo>
                  <a:lnTo>
                    <a:pt x="149" y="137"/>
                  </a:lnTo>
                  <a:lnTo>
                    <a:pt x="124" y="188"/>
                  </a:lnTo>
                  <a:lnTo>
                    <a:pt x="44" y="152"/>
                  </a:lnTo>
                  <a:lnTo>
                    <a:pt x="0" y="103"/>
                  </a:lnTo>
                  <a:lnTo>
                    <a:pt x="34" y="54"/>
                  </a:lnTo>
                  <a:lnTo>
                    <a:pt x="105" y="0"/>
                  </a:lnTo>
                  <a:lnTo>
                    <a:pt x="139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1" name="Freeform 395">
              <a:extLst>
                <a:ext uri="{FF2B5EF4-FFF2-40B4-BE49-F238E27FC236}">
                  <a16:creationId xmlns:a16="http://schemas.microsoft.com/office/drawing/2014/main" id="{03E3F736-970A-C0BC-4B3C-90D6D3E9229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401" y="3140"/>
              <a:ext cx="235" cy="247"/>
            </a:xfrm>
            <a:custGeom>
              <a:avLst/>
              <a:gdLst>
                <a:gd name="T0" fmla="*/ 2147483647 w 151"/>
                <a:gd name="T1" fmla="*/ 0 h 156"/>
                <a:gd name="T2" fmla="*/ 0 w 151"/>
                <a:gd name="T3" fmla="*/ 2147483647 h 156"/>
                <a:gd name="T4" fmla="*/ 2147483647 w 151"/>
                <a:gd name="T5" fmla="*/ 2147483647 h 156"/>
                <a:gd name="T6" fmla="*/ 2147483647 w 151"/>
                <a:gd name="T7" fmla="*/ 605745362 h 156"/>
                <a:gd name="T8" fmla="*/ 2147483647 w 151"/>
                <a:gd name="T9" fmla="*/ 0 h 1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51" h="156">
                  <a:moveTo>
                    <a:pt x="118" y="0"/>
                  </a:moveTo>
                  <a:lnTo>
                    <a:pt x="0" y="151"/>
                  </a:lnTo>
                  <a:lnTo>
                    <a:pt x="151" y="156"/>
                  </a:lnTo>
                  <a:lnTo>
                    <a:pt x="133" y="11"/>
                  </a:lnTo>
                  <a:lnTo>
                    <a:pt x="118" y="0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2" name="Freeform 396">
              <a:extLst>
                <a:ext uri="{FF2B5EF4-FFF2-40B4-BE49-F238E27FC236}">
                  <a16:creationId xmlns:a16="http://schemas.microsoft.com/office/drawing/2014/main" id="{D45A8EA5-CCD9-4CDB-336F-5875B56687F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401" y="3140"/>
              <a:ext cx="235" cy="247"/>
            </a:xfrm>
            <a:custGeom>
              <a:avLst/>
              <a:gdLst>
                <a:gd name="T0" fmla="*/ 2147483647 w 139"/>
                <a:gd name="T1" fmla="*/ 0 h 149"/>
                <a:gd name="T2" fmla="*/ 0 w 139"/>
                <a:gd name="T3" fmla="*/ 2147483647 h 149"/>
                <a:gd name="T4" fmla="*/ 2147483647 w 139"/>
                <a:gd name="T5" fmla="*/ 2147483647 h 149"/>
                <a:gd name="T6" fmla="*/ 2147483647 w 139"/>
                <a:gd name="T7" fmla="*/ 2147483647 h 149"/>
                <a:gd name="T8" fmla="*/ 2147483647 w 139"/>
                <a:gd name="T9" fmla="*/ 0 h 14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39" h="149">
                  <a:moveTo>
                    <a:pt x="108" y="0"/>
                  </a:moveTo>
                  <a:lnTo>
                    <a:pt x="0" y="144"/>
                  </a:lnTo>
                  <a:lnTo>
                    <a:pt x="139" y="149"/>
                  </a:lnTo>
                  <a:lnTo>
                    <a:pt x="122" y="10"/>
                  </a:lnTo>
                  <a:lnTo>
                    <a:pt x="108" y="0"/>
                  </a:lnTo>
                </a:path>
              </a:pathLst>
            </a:custGeom>
            <a:noFill/>
            <a:ln w="7938">
              <a:solidFill>
                <a:srgbClr val="00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3" name="Freeform 397">
              <a:extLst>
                <a:ext uri="{FF2B5EF4-FFF2-40B4-BE49-F238E27FC236}">
                  <a16:creationId xmlns:a16="http://schemas.microsoft.com/office/drawing/2014/main" id="{57F3A413-C64B-5188-16F3-25F08429441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6861" y="2437"/>
              <a:ext cx="786" cy="859"/>
            </a:xfrm>
            <a:custGeom>
              <a:avLst/>
              <a:gdLst>
                <a:gd name="T0" fmla="*/ 2147483647 w 481"/>
                <a:gd name="T1" fmla="*/ 0 h 529"/>
                <a:gd name="T2" fmla="*/ 2147483647 w 481"/>
                <a:gd name="T3" fmla="*/ 2147483647 h 529"/>
                <a:gd name="T4" fmla="*/ 2147483647 w 481"/>
                <a:gd name="T5" fmla="*/ 2147483647 h 529"/>
                <a:gd name="T6" fmla="*/ 2147483647 w 481"/>
                <a:gd name="T7" fmla="*/ 2147483647 h 529"/>
                <a:gd name="T8" fmla="*/ 2147483647 w 481"/>
                <a:gd name="T9" fmla="*/ 2147483647 h 529"/>
                <a:gd name="T10" fmla="*/ 0 w 481"/>
                <a:gd name="T11" fmla="*/ 2147483647 h 529"/>
                <a:gd name="T12" fmla="*/ 2147483647 w 481"/>
                <a:gd name="T13" fmla="*/ 0 h 52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81" h="529">
                  <a:moveTo>
                    <a:pt x="26" y="0"/>
                  </a:moveTo>
                  <a:lnTo>
                    <a:pt x="276" y="234"/>
                  </a:lnTo>
                  <a:lnTo>
                    <a:pt x="481" y="510"/>
                  </a:lnTo>
                  <a:lnTo>
                    <a:pt x="454" y="529"/>
                  </a:lnTo>
                  <a:lnTo>
                    <a:pt x="215" y="273"/>
                  </a:lnTo>
                  <a:lnTo>
                    <a:pt x="0" y="17"/>
                  </a:lnTo>
                  <a:lnTo>
                    <a:pt x="26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4" name="Freeform 398">
              <a:extLst>
                <a:ext uri="{FF2B5EF4-FFF2-40B4-BE49-F238E27FC236}">
                  <a16:creationId xmlns:a16="http://schemas.microsoft.com/office/drawing/2014/main" id="{5657BF1C-15C8-DEEC-B9D3-DE2685D0D7DE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74" y="2788"/>
              <a:ext cx="2710" cy="430"/>
            </a:xfrm>
            <a:custGeom>
              <a:avLst/>
              <a:gdLst>
                <a:gd name="T0" fmla="*/ 2147483647 w 1791"/>
                <a:gd name="T1" fmla="*/ 2147483647 h 279"/>
                <a:gd name="T2" fmla="*/ 2147483647 w 1791"/>
                <a:gd name="T3" fmla="*/ 2147483647 h 279"/>
                <a:gd name="T4" fmla="*/ 0 w 1791"/>
                <a:gd name="T5" fmla="*/ 0 h 279"/>
                <a:gd name="T6" fmla="*/ 0 60000 65536"/>
                <a:gd name="T7" fmla="*/ 0 60000 65536"/>
                <a:gd name="T8" fmla="*/ 0 60000 65536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0" t="0" r="r" b="b"/>
              <a:pathLst>
                <a:path w="1791" h="279">
                  <a:moveTo>
                    <a:pt x="1791" y="279"/>
                  </a:moveTo>
                  <a:lnTo>
                    <a:pt x="128" y="210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5" name="Line 399">
              <a:extLst>
                <a:ext uri="{FF2B5EF4-FFF2-40B4-BE49-F238E27FC236}">
                  <a16:creationId xmlns:a16="http://schemas.microsoft.com/office/drawing/2014/main" id="{D2C0E58C-4752-D96F-95E9-6EBEF78AF318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022" y="2971"/>
              <a:ext cx="669" cy="0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6" name="Freeform 400">
              <a:extLst>
                <a:ext uri="{FF2B5EF4-FFF2-40B4-BE49-F238E27FC236}">
                  <a16:creationId xmlns:a16="http://schemas.microsoft.com/office/drawing/2014/main" id="{844F08DD-E2AB-0939-EB86-3A669B747C6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002" y="2632"/>
              <a:ext cx="3202" cy="156"/>
            </a:xfrm>
            <a:custGeom>
              <a:avLst/>
              <a:gdLst>
                <a:gd name="T0" fmla="*/ 2147483647 w 2121"/>
                <a:gd name="T1" fmla="*/ 2147483647 h 104"/>
                <a:gd name="T2" fmla="*/ 2147483647 w 2121"/>
                <a:gd name="T3" fmla="*/ 2147483647 h 104"/>
                <a:gd name="T4" fmla="*/ 2147483647 w 2121"/>
                <a:gd name="T5" fmla="*/ 2147483647 h 104"/>
                <a:gd name="T6" fmla="*/ 2147483647 w 2121"/>
                <a:gd name="T7" fmla="*/ 2147483647 h 104"/>
                <a:gd name="T8" fmla="*/ 2147483647 w 2121"/>
                <a:gd name="T9" fmla="*/ 1988158976 h 104"/>
                <a:gd name="T10" fmla="*/ 2147483647 w 2121"/>
                <a:gd name="T11" fmla="*/ 2147483647 h 104"/>
                <a:gd name="T12" fmla="*/ 1117992453 w 2121"/>
                <a:gd name="T13" fmla="*/ 0 h 104"/>
                <a:gd name="T14" fmla="*/ 0 w 2121"/>
                <a:gd name="T15" fmla="*/ 2147483647 h 104"/>
                <a:gd name="T16" fmla="*/ 568261511 w 2121"/>
                <a:gd name="T17" fmla="*/ 2147483647 h 104"/>
                <a:gd name="T18" fmla="*/ 2147483647 w 2121"/>
                <a:gd name="T19" fmla="*/ 2147483647 h 104"/>
                <a:gd name="T20" fmla="*/ 2147483647 w 2121"/>
                <a:gd name="T21" fmla="*/ 2147483647 h 10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121" h="104">
                  <a:moveTo>
                    <a:pt x="1203" y="104"/>
                  </a:moveTo>
                  <a:lnTo>
                    <a:pt x="1203" y="72"/>
                  </a:lnTo>
                  <a:lnTo>
                    <a:pt x="2095" y="51"/>
                  </a:lnTo>
                  <a:lnTo>
                    <a:pt x="2121" y="40"/>
                  </a:lnTo>
                  <a:lnTo>
                    <a:pt x="2103" y="15"/>
                  </a:lnTo>
                  <a:lnTo>
                    <a:pt x="1003" y="26"/>
                  </a:lnTo>
                  <a:lnTo>
                    <a:pt x="50" y="0"/>
                  </a:lnTo>
                  <a:lnTo>
                    <a:pt x="0" y="21"/>
                  </a:lnTo>
                  <a:lnTo>
                    <a:pt x="26" y="40"/>
                  </a:lnTo>
                  <a:lnTo>
                    <a:pt x="862" y="72"/>
                  </a:lnTo>
                  <a:lnTo>
                    <a:pt x="862" y="97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7" name="Freeform 401">
              <a:extLst>
                <a:ext uri="{FF2B5EF4-FFF2-40B4-BE49-F238E27FC236}">
                  <a16:creationId xmlns:a16="http://schemas.microsoft.com/office/drawing/2014/main" id="{C06A6722-5994-3511-130E-A72B9D4F6577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127"/>
              <a:ext cx="293" cy="573"/>
            </a:xfrm>
            <a:custGeom>
              <a:avLst/>
              <a:gdLst>
                <a:gd name="T0" fmla="*/ 0 w 198"/>
                <a:gd name="T1" fmla="*/ 2147483647 h 364"/>
                <a:gd name="T2" fmla="*/ 740267176 w 198"/>
                <a:gd name="T3" fmla="*/ 2147483647 h 364"/>
                <a:gd name="T4" fmla="*/ 798441676 w 198"/>
                <a:gd name="T5" fmla="*/ 2147483647 h 364"/>
                <a:gd name="T6" fmla="*/ 486203329 w 198"/>
                <a:gd name="T7" fmla="*/ 2147483647 h 364"/>
                <a:gd name="T8" fmla="*/ 2147483647 w 198"/>
                <a:gd name="T9" fmla="*/ 2147483647 h 364"/>
                <a:gd name="T10" fmla="*/ 2147483647 w 198"/>
                <a:gd name="T11" fmla="*/ 1424524844 h 364"/>
                <a:gd name="T12" fmla="*/ 2147483647 w 198"/>
                <a:gd name="T13" fmla="*/ 0 h 364"/>
                <a:gd name="T14" fmla="*/ 486203329 w 198"/>
                <a:gd name="T15" fmla="*/ 2147483647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98" h="364">
                  <a:moveTo>
                    <a:pt x="0" y="364"/>
                  </a:moveTo>
                  <a:lnTo>
                    <a:pt x="30" y="307"/>
                  </a:lnTo>
                  <a:lnTo>
                    <a:pt x="32" y="259"/>
                  </a:lnTo>
                  <a:lnTo>
                    <a:pt x="19" y="164"/>
                  </a:lnTo>
                  <a:lnTo>
                    <a:pt x="198" y="156"/>
                  </a:lnTo>
                  <a:lnTo>
                    <a:pt x="198" y="21"/>
                  </a:lnTo>
                  <a:lnTo>
                    <a:pt x="163" y="0"/>
                  </a:lnTo>
                  <a:lnTo>
                    <a:pt x="19" y="164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8" name="Line 402">
              <a:extLst>
                <a:ext uri="{FF2B5EF4-FFF2-40B4-BE49-F238E27FC236}">
                  <a16:creationId xmlns:a16="http://schemas.microsoft.com/office/drawing/2014/main" id="{EF401E11-674D-E7E1-17B0-61DD54E6E742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3389" y="3543"/>
              <a:ext cx="1185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09" name="Line 403">
              <a:extLst>
                <a:ext uri="{FF2B5EF4-FFF2-40B4-BE49-F238E27FC236}">
                  <a16:creationId xmlns:a16="http://schemas.microsoft.com/office/drawing/2014/main" id="{4AA47C04-B791-1419-A107-D1507457EB16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867" y="3556"/>
              <a:ext cx="974" cy="0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0" name="Freeform 404">
              <a:extLst>
                <a:ext uri="{FF2B5EF4-FFF2-40B4-BE49-F238E27FC236}">
                  <a16:creationId xmlns:a16="http://schemas.microsoft.com/office/drawing/2014/main" id="{89DA08E8-2961-82B4-0CBD-03E77E676EFF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348" y="3140"/>
              <a:ext cx="129" cy="221"/>
            </a:xfrm>
            <a:custGeom>
              <a:avLst/>
              <a:gdLst>
                <a:gd name="T0" fmla="*/ 1201925889 w 85"/>
                <a:gd name="T1" fmla="*/ 2147483647 h 143"/>
                <a:gd name="T2" fmla="*/ 1201925889 w 85"/>
                <a:gd name="T3" fmla="*/ 2147483647 h 143"/>
                <a:gd name="T4" fmla="*/ 1189732577 w 85"/>
                <a:gd name="T5" fmla="*/ 2147483647 h 143"/>
                <a:gd name="T6" fmla="*/ 1167603619 w 85"/>
                <a:gd name="T7" fmla="*/ 2147483647 h 143"/>
                <a:gd name="T8" fmla="*/ 1163451463 w 85"/>
                <a:gd name="T9" fmla="*/ 2147483647 h 143"/>
                <a:gd name="T10" fmla="*/ 1129569351 w 85"/>
                <a:gd name="T11" fmla="*/ 2147483647 h 143"/>
                <a:gd name="T12" fmla="*/ 1105044967 w 85"/>
                <a:gd name="T13" fmla="*/ 2147483647 h 143"/>
                <a:gd name="T14" fmla="*/ 1077876949 w 85"/>
                <a:gd name="T15" fmla="*/ 2147483647 h 143"/>
                <a:gd name="T16" fmla="*/ 1019477430 w 85"/>
                <a:gd name="T17" fmla="*/ 2147483647 h 143"/>
                <a:gd name="T18" fmla="*/ 974147386 w 85"/>
                <a:gd name="T19" fmla="*/ 2147483647 h 143"/>
                <a:gd name="T20" fmla="*/ 917782025 w 85"/>
                <a:gd name="T21" fmla="*/ 2147483647 h 143"/>
                <a:gd name="T22" fmla="*/ 859510026 w 85"/>
                <a:gd name="T23" fmla="*/ 2147483647 h 143"/>
                <a:gd name="T24" fmla="*/ 804438587 w 85"/>
                <a:gd name="T25" fmla="*/ 2147483647 h 143"/>
                <a:gd name="T26" fmla="*/ 721413706 w 85"/>
                <a:gd name="T27" fmla="*/ 2147483647 h 143"/>
                <a:gd name="T28" fmla="*/ 626037955 w 85"/>
                <a:gd name="T29" fmla="*/ 2147483647 h 143"/>
                <a:gd name="T30" fmla="*/ 521169125 w 85"/>
                <a:gd name="T31" fmla="*/ 2147483647 h 143"/>
                <a:gd name="T32" fmla="*/ 436370194 w 85"/>
                <a:gd name="T33" fmla="*/ 2147483647 h 143"/>
                <a:gd name="T34" fmla="*/ 379748027 w 85"/>
                <a:gd name="T35" fmla="*/ 2147483647 h 143"/>
                <a:gd name="T36" fmla="*/ 309721266 w 85"/>
                <a:gd name="T37" fmla="*/ 2147483647 h 143"/>
                <a:gd name="T38" fmla="*/ 254162065 w 85"/>
                <a:gd name="T39" fmla="*/ 2147483647 h 143"/>
                <a:gd name="T40" fmla="*/ 207293761 w 85"/>
                <a:gd name="T41" fmla="*/ 2147483647 h 143"/>
                <a:gd name="T42" fmla="*/ 153237907 w 85"/>
                <a:gd name="T43" fmla="*/ 2147483647 h 143"/>
                <a:gd name="T44" fmla="*/ 118628858 w 85"/>
                <a:gd name="T45" fmla="*/ 2147483647 h 143"/>
                <a:gd name="T46" fmla="*/ 92857426 w 85"/>
                <a:gd name="T47" fmla="*/ 2147483647 h 143"/>
                <a:gd name="T48" fmla="*/ 62148671 w 85"/>
                <a:gd name="T49" fmla="*/ 2147483647 h 143"/>
                <a:gd name="T50" fmla="*/ 53139903 w 85"/>
                <a:gd name="T51" fmla="*/ 2147483647 h 143"/>
                <a:gd name="T52" fmla="*/ 35566077 w 85"/>
                <a:gd name="T53" fmla="*/ 2147483647 h 143"/>
                <a:gd name="T54" fmla="*/ 1 w 85"/>
                <a:gd name="T55" fmla="*/ 2147483647 h 143"/>
                <a:gd name="T56" fmla="*/ 0 w 85"/>
                <a:gd name="T57" fmla="*/ 2147483647 h 143"/>
                <a:gd name="T58" fmla="*/ 0 w 85"/>
                <a:gd name="T59" fmla="*/ 2147483647 h 143"/>
                <a:gd name="T60" fmla="*/ 0 w 85"/>
                <a:gd name="T61" fmla="*/ 2147483647 h 143"/>
                <a:gd name="T62" fmla="*/ 0 w 85"/>
                <a:gd name="T63" fmla="*/ 2147483647 h 143"/>
                <a:gd name="T64" fmla="*/ 1 w 85"/>
                <a:gd name="T65" fmla="*/ 2147483647 h 143"/>
                <a:gd name="T66" fmla="*/ 35566077 w 85"/>
                <a:gd name="T67" fmla="*/ 2147483647 h 143"/>
                <a:gd name="T68" fmla="*/ 53139903 w 85"/>
                <a:gd name="T69" fmla="*/ 2147483647 h 143"/>
                <a:gd name="T70" fmla="*/ 79397267 w 85"/>
                <a:gd name="T71" fmla="*/ 2078240401 h 143"/>
                <a:gd name="T72" fmla="*/ 113852125 w 85"/>
                <a:gd name="T73" fmla="*/ 1737949429 h 143"/>
                <a:gd name="T74" fmla="*/ 138739919 w 85"/>
                <a:gd name="T75" fmla="*/ 1427540430 h 143"/>
                <a:gd name="T76" fmla="*/ 177245470 w 85"/>
                <a:gd name="T77" fmla="*/ 1069799423 h 143"/>
                <a:gd name="T78" fmla="*/ 233458176 w 85"/>
                <a:gd name="T79" fmla="*/ 923702631 h 143"/>
                <a:gd name="T80" fmla="*/ 292058791 w 85"/>
                <a:gd name="T81" fmla="*/ 613112104 h 143"/>
                <a:gd name="T82" fmla="*/ 342086395 w 85"/>
                <a:gd name="T83" fmla="*/ 447909101 h 143"/>
                <a:gd name="T84" fmla="*/ 406010963 w 85"/>
                <a:gd name="T85" fmla="*/ 289823536 h 143"/>
                <a:gd name="T86" fmla="*/ 495005883 w 85"/>
                <a:gd name="T87" fmla="*/ 78517225 h 143"/>
                <a:gd name="T88" fmla="*/ 591193337 w 85"/>
                <a:gd name="T89" fmla="*/ 0 h 143"/>
                <a:gd name="T90" fmla="*/ 682327414 w 85"/>
                <a:gd name="T91" fmla="*/ 78517225 h 143"/>
                <a:gd name="T92" fmla="*/ 778687987 w 85"/>
                <a:gd name="T93" fmla="*/ 219538989 h 143"/>
                <a:gd name="T94" fmla="*/ 829856671 w 85"/>
                <a:gd name="T95" fmla="*/ 396719597 h 143"/>
                <a:gd name="T96" fmla="*/ 906373817 w 85"/>
                <a:gd name="T97" fmla="*/ 555129419 h 143"/>
                <a:gd name="T98" fmla="*/ 962611634 w 85"/>
                <a:gd name="T99" fmla="*/ 810364426 h 143"/>
                <a:gd name="T100" fmla="*/ 998720695 w 85"/>
                <a:gd name="T101" fmla="*/ 1009845645 h 143"/>
                <a:gd name="T102" fmla="*/ 1060364953 w 85"/>
                <a:gd name="T103" fmla="*/ 1325887621 h 143"/>
                <a:gd name="T104" fmla="*/ 1088487449 w 85"/>
                <a:gd name="T105" fmla="*/ 1653326381 h 143"/>
                <a:gd name="T106" fmla="*/ 1112613725 w 85"/>
                <a:gd name="T107" fmla="*/ 1958140089 h 143"/>
                <a:gd name="T108" fmla="*/ 1141011939 w 85"/>
                <a:gd name="T109" fmla="*/ 2147483647 h 143"/>
                <a:gd name="T110" fmla="*/ 1163451463 w 85"/>
                <a:gd name="T111" fmla="*/ 2147483647 h 143"/>
                <a:gd name="T112" fmla="*/ 1167603619 w 85"/>
                <a:gd name="T113" fmla="*/ 2147483647 h 143"/>
                <a:gd name="T114" fmla="*/ 1189732577 w 85"/>
                <a:gd name="T115" fmla="*/ 2147483647 h 143"/>
                <a:gd name="T116" fmla="*/ 1201925889 w 85"/>
                <a:gd name="T117" fmla="*/ 2147483647 h 143"/>
                <a:gd name="T118" fmla="*/ 1201925889 w 85"/>
                <a:gd name="T119" fmla="*/ 2147483647 h 143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85" h="143">
                  <a:moveTo>
                    <a:pt x="85" y="72"/>
                  </a:moveTo>
                  <a:lnTo>
                    <a:pt x="85" y="73"/>
                  </a:lnTo>
                  <a:lnTo>
                    <a:pt x="85" y="74"/>
                  </a:lnTo>
                  <a:lnTo>
                    <a:pt x="85" y="75"/>
                  </a:lnTo>
                  <a:lnTo>
                    <a:pt x="85" y="76"/>
                  </a:lnTo>
                  <a:lnTo>
                    <a:pt x="85" y="77"/>
                  </a:lnTo>
                  <a:lnTo>
                    <a:pt x="85" y="78"/>
                  </a:lnTo>
                  <a:lnTo>
                    <a:pt x="85" y="79"/>
                  </a:lnTo>
                  <a:lnTo>
                    <a:pt x="85" y="80"/>
                  </a:lnTo>
                  <a:lnTo>
                    <a:pt x="85" y="81"/>
                  </a:lnTo>
                  <a:lnTo>
                    <a:pt x="85" y="82"/>
                  </a:lnTo>
                  <a:lnTo>
                    <a:pt x="85" y="83"/>
                  </a:lnTo>
                  <a:lnTo>
                    <a:pt x="84" y="84"/>
                  </a:lnTo>
                  <a:lnTo>
                    <a:pt x="84" y="85"/>
                  </a:lnTo>
                  <a:lnTo>
                    <a:pt x="84" y="86"/>
                  </a:lnTo>
                  <a:lnTo>
                    <a:pt x="84" y="87"/>
                  </a:lnTo>
                  <a:lnTo>
                    <a:pt x="84" y="88"/>
                  </a:lnTo>
                  <a:lnTo>
                    <a:pt x="84" y="89"/>
                  </a:lnTo>
                  <a:lnTo>
                    <a:pt x="84" y="90"/>
                  </a:lnTo>
                  <a:lnTo>
                    <a:pt x="83" y="91"/>
                  </a:lnTo>
                  <a:lnTo>
                    <a:pt x="83" y="93"/>
                  </a:lnTo>
                  <a:lnTo>
                    <a:pt x="83" y="94"/>
                  </a:lnTo>
                  <a:lnTo>
                    <a:pt x="83" y="95"/>
                  </a:lnTo>
                  <a:lnTo>
                    <a:pt x="83" y="96"/>
                  </a:lnTo>
                  <a:lnTo>
                    <a:pt x="83" y="97"/>
                  </a:lnTo>
                  <a:lnTo>
                    <a:pt x="82" y="97"/>
                  </a:lnTo>
                  <a:lnTo>
                    <a:pt x="82" y="98"/>
                  </a:lnTo>
                  <a:lnTo>
                    <a:pt x="82" y="99"/>
                  </a:lnTo>
                  <a:lnTo>
                    <a:pt x="82" y="100"/>
                  </a:lnTo>
                  <a:lnTo>
                    <a:pt x="82" y="101"/>
                  </a:lnTo>
                  <a:lnTo>
                    <a:pt x="81" y="101"/>
                  </a:lnTo>
                  <a:lnTo>
                    <a:pt x="81" y="102"/>
                  </a:lnTo>
                  <a:lnTo>
                    <a:pt x="81" y="103"/>
                  </a:lnTo>
                  <a:lnTo>
                    <a:pt x="81" y="104"/>
                  </a:lnTo>
                  <a:lnTo>
                    <a:pt x="80" y="105"/>
                  </a:lnTo>
                  <a:lnTo>
                    <a:pt x="80" y="106"/>
                  </a:lnTo>
                  <a:lnTo>
                    <a:pt x="80" y="107"/>
                  </a:lnTo>
                  <a:lnTo>
                    <a:pt x="79" y="108"/>
                  </a:lnTo>
                  <a:lnTo>
                    <a:pt x="79" y="109"/>
                  </a:lnTo>
                  <a:lnTo>
                    <a:pt x="79" y="110"/>
                  </a:lnTo>
                  <a:lnTo>
                    <a:pt x="78" y="111"/>
                  </a:lnTo>
                  <a:lnTo>
                    <a:pt x="78" y="112"/>
                  </a:lnTo>
                  <a:lnTo>
                    <a:pt x="78" y="113"/>
                  </a:lnTo>
                  <a:lnTo>
                    <a:pt x="77" y="115"/>
                  </a:lnTo>
                  <a:lnTo>
                    <a:pt x="77" y="116"/>
                  </a:lnTo>
                  <a:lnTo>
                    <a:pt x="76" y="116"/>
                  </a:lnTo>
                  <a:lnTo>
                    <a:pt x="76" y="117"/>
                  </a:lnTo>
                  <a:lnTo>
                    <a:pt x="76" y="118"/>
                  </a:lnTo>
                  <a:lnTo>
                    <a:pt x="75" y="119"/>
                  </a:lnTo>
                  <a:lnTo>
                    <a:pt x="75" y="120"/>
                  </a:lnTo>
                  <a:lnTo>
                    <a:pt x="73" y="121"/>
                  </a:lnTo>
                  <a:lnTo>
                    <a:pt x="73" y="122"/>
                  </a:lnTo>
                  <a:lnTo>
                    <a:pt x="72" y="123"/>
                  </a:lnTo>
                  <a:lnTo>
                    <a:pt x="72" y="124"/>
                  </a:lnTo>
                  <a:lnTo>
                    <a:pt x="71" y="124"/>
                  </a:lnTo>
                  <a:lnTo>
                    <a:pt x="71" y="125"/>
                  </a:lnTo>
                  <a:lnTo>
                    <a:pt x="70" y="125"/>
                  </a:lnTo>
                  <a:lnTo>
                    <a:pt x="70" y="126"/>
                  </a:lnTo>
                  <a:lnTo>
                    <a:pt x="70" y="127"/>
                  </a:lnTo>
                  <a:lnTo>
                    <a:pt x="69" y="127"/>
                  </a:lnTo>
                  <a:lnTo>
                    <a:pt x="69" y="128"/>
                  </a:lnTo>
                  <a:lnTo>
                    <a:pt x="68" y="129"/>
                  </a:lnTo>
                  <a:lnTo>
                    <a:pt x="67" y="130"/>
                  </a:lnTo>
                  <a:lnTo>
                    <a:pt x="67" y="131"/>
                  </a:lnTo>
                  <a:lnTo>
                    <a:pt x="66" y="131"/>
                  </a:lnTo>
                  <a:lnTo>
                    <a:pt x="65" y="132"/>
                  </a:lnTo>
                  <a:lnTo>
                    <a:pt x="65" y="133"/>
                  </a:lnTo>
                  <a:lnTo>
                    <a:pt x="64" y="133"/>
                  </a:lnTo>
                  <a:lnTo>
                    <a:pt x="64" y="134"/>
                  </a:lnTo>
                  <a:lnTo>
                    <a:pt x="63" y="134"/>
                  </a:lnTo>
                  <a:lnTo>
                    <a:pt x="63" y="135"/>
                  </a:lnTo>
                  <a:lnTo>
                    <a:pt x="61" y="135"/>
                  </a:lnTo>
                  <a:lnTo>
                    <a:pt x="60" y="136"/>
                  </a:lnTo>
                  <a:lnTo>
                    <a:pt x="59" y="136"/>
                  </a:lnTo>
                  <a:lnTo>
                    <a:pt x="59" y="138"/>
                  </a:lnTo>
                  <a:lnTo>
                    <a:pt x="58" y="138"/>
                  </a:lnTo>
                  <a:lnTo>
                    <a:pt x="58" y="139"/>
                  </a:lnTo>
                  <a:lnTo>
                    <a:pt x="57" y="139"/>
                  </a:lnTo>
                  <a:lnTo>
                    <a:pt x="56" y="140"/>
                  </a:lnTo>
                  <a:lnTo>
                    <a:pt x="55" y="140"/>
                  </a:lnTo>
                  <a:lnTo>
                    <a:pt x="54" y="141"/>
                  </a:lnTo>
                  <a:lnTo>
                    <a:pt x="53" y="141"/>
                  </a:lnTo>
                  <a:lnTo>
                    <a:pt x="52" y="142"/>
                  </a:lnTo>
                  <a:lnTo>
                    <a:pt x="51" y="142"/>
                  </a:lnTo>
                  <a:lnTo>
                    <a:pt x="49" y="142"/>
                  </a:lnTo>
                  <a:lnTo>
                    <a:pt x="48" y="142"/>
                  </a:lnTo>
                  <a:lnTo>
                    <a:pt x="47" y="143"/>
                  </a:lnTo>
                  <a:lnTo>
                    <a:pt x="46" y="143"/>
                  </a:lnTo>
                  <a:lnTo>
                    <a:pt x="45" y="143"/>
                  </a:lnTo>
                  <a:lnTo>
                    <a:pt x="44" y="143"/>
                  </a:lnTo>
                  <a:lnTo>
                    <a:pt x="43" y="143"/>
                  </a:lnTo>
                  <a:lnTo>
                    <a:pt x="42" y="143"/>
                  </a:lnTo>
                  <a:lnTo>
                    <a:pt x="41" y="143"/>
                  </a:lnTo>
                  <a:lnTo>
                    <a:pt x="40" y="143"/>
                  </a:lnTo>
                  <a:lnTo>
                    <a:pt x="39" y="143"/>
                  </a:lnTo>
                  <a:lnTo>
                    <a:pt x="37" y="142"/>
                  </a:lnTo>
                  <a:lnTo>
                    <a:pt x="36" y="142"/>
                  </a:lnTo>
                  <a:lnTo>
                    <a:pt x="35" y="142"/>
                  </a:lnTo>
                  <a:lnTo>
                    <a:pt x="34" y="142"/>
                  </a:lnTo>
                  <a:lnTo>
                    <a:pt x="33" y="141"/>
                  </a:lnTo>
                  <a:lnTo>
                    <a:pt x="32" y="141"/>
                  </a:lnTo>
                  <a:lnTo>
                    <a:pt x="31" y="140"/>
                  </a:lnTo>
                  <a:lnTo>
                    <a:pt x="30" y="140"/>
                  </a:lnTo>
                  <a:lnTo>
                    <a:pt x="29" y="139"/>
                  </a:lnTo>
                  <a:lnTo>
                    <a:pt x="28" y="139"/>
                  </a:lnTo>
                  <a:lnTo>
                    <a:pt x="28" y="138"/>
                  </a:lnTo>
                  <a:lnTo>
                    <a:pt x="27" y="138"/>
                  </a:lnTo>
                  <a:lnTo>
                    <a:pt x="27" y="136"/>
                  </a:lnTo>
                  <a:lnTo>
                    <a:pt x="25" y="136"/>
                  </a:lnTo>
                  <a:lnTo>
                    <a:pt x="24" y="135"/>
                  </a:lnTo>
                  <a:lnTo>
                    <a:pt x="23" y="135"/>
                  </a:lnTo>
                  <a:lnTo>
                    <a:pt x="23" y="134"/>
                  </a:lnTo>
                  <a:lnTo>
                    <a:pt x="22" y="134"/>
                  </a:lnTo>
                  <a:lnTo>
                    <a:pt x="22" y="133"/>
                  </a:lnTo>
                  <a:lnTo>
                    <a:pt x="21" y="133"/>
                  </a:lnTo>
                  <a:lnTo>
                    <a:pt x="21" y="132"/>
                  </a:lnTo>
                  <a:lnTo>
                    <a:pt x="20" y="131"/>
                  </a:lnTo>
                  <a:lnTo>
                    <a:pt x="19" y="131"/>
                  </a:lnTo>
                  <a:lnTo>
                    <a:pt x="19" y="130"/>
                  </a:lnTo>
                  <a:lnTo>
                    <a:pt x="18" y="129"/>
                  </a:lnTo>
                  <a:lnTo>
                    <a:pt x="17" y="128"/>
                  </a:lnTo>
                  <a:lnTo>
                    <a:pt x="17" y="127"/>
                  </a:lnTo>
                  <a:lnTo>
                    <a:pt x="16" y="127"/>
                  </a:lnTo>
                  <a:lnTo>
                    <a:pt x="16" y="126"/>
                  </a:lnTo>
                  <a:lnTo>
                    <a:pt x="16" y="125"/>
                  </a:lnTo>
                  <a:lnTo>
                    <a:pt x="15" y="125"/>
                  </a:lnTo>
                  <a:lnTo>
                    <a:pt x="15" y="124"/>
                  </a:lnTo>
                  <a:lnTo>
                    <a:pt x="13" y="124"/>
                  </a:lnTo>
                  <a:lnTo>
                    <a:pt x="13" y="123"/>
                  </a:lnTo>
                  <a:lnTo>
                    <a:pt x="12" y="122"/>
                  </a:lnTo>
                  <a:lnTo>
                    <a:pt x="12" y="121"/>
                  </a:lnTo>
                  <a:lnTo>
                    <a:pt x="11" y="120"/>
                  </a:lnTo>
                  <a:lnTo>
                    <a:pt x="11" y="119"/>
                  </a:lnTo>
                  <a:lnTo>
                    <a:pt x="10" y="118"/>
                  </a:lnTo>
                  <a:lnTo>
                    <a:pt x="10" y="117"/>
                  </a:lnTo>
                  <a:lnTo>
                    <a:pt x="10" y="116"/>
                  </a:lnTo>
                  <a:lnTo>
                    <a:pt x="9" y="116"/>
                  </a:lnTo>
                  <a:lnTo>
                    <a:pt x="9" y="115"/>
                  </a:lnTo>
                  <a:lnTo>
                    <a:pt x="8" y="113"/>
                  </a:lnTo>
                  <a:lnTo>
                    <a:pt x="8" y="112"/>
                  </a:lnTo>
                  <a:lnTo>
                    <a:pt x="8" y="111"/>
                  </a:lnTo>
                  <a:lnTo>
                    <a:pt x="7" y="110"/>
                  </a:lnTo>
                  <a:lnTo>
                    <a:pt x="7" y="109"/>
                  </a:lnTo>
                  <a:lnTo>
                    <a:pt x="7" y="108"/>
                  </a:lnTo>
                  <a:lnTo>
                    <a:pt x="6" y="107"/>
                  </a:lnTo>
                  <a:lnTo>
                    <a:pt x="6" y="106"/>
                  </a:lnTo>
                  <a:lnTo>
                    <a:pt x="6" y="105"/>
                  </a:lnTo>
                  <a:lnTo>
                    <a:pt x="5" y="104"/>
                  </a:lnTo>
                  <a:lnTo>
                    <a:pt x="5" y="103"/>
                  </a:lnTo>
                  <a:lnTo>
                    <a:pt x="5" y="102"/>
                  </a:lnTo>
                  <a:lnTo>
                    <a:pt x="5" y="101"/>
                  </a:lnTo>
                  <a:lnTo>
                    <a:pt x="4" y="101"/>
                  </a:lnTo>
                  <a:lnTo>
                    <a:pt x="4" y="100"/>
                  </a:lnTo>
                  <a:lnTo>
                    <a:pt x="4" y="99"/>
                  </a:lnTo>
                  <a:lnTo>
                    <a:pt x="4" y="98"/>
                  </a:lnTo>
                  <a:lnTo>
                    <a:pt x="4" y="97"/>
                  </a:lnTo>
                  <a:lnTo>
                    <a:pt x="3" y="97"/>
                  </a:lnTo>
                  <a:lnTo>
                    <a:pt x="3" y="96"/>
                  </a:lnTo>
                  <a:lnTo>
                    <a:pt x="3" y="95"/>
                  </a:lnTo>
                  <a:lnTo>
                    <a:pt x="3" y="94"/>
                  </a:lnTo>
                  <a:lnTo>
                    <a:pt x="3" y="93"/>
                  </a:lnTo>
                  <a:lnTo>
                    <a:pt x="3" y="91"/>
                  </a:lnTo>
                  <a:lnTo>
                    <a:pt x="1" y="90"/>
                  </a:lnTo>
                  <a:lnTo>
                    <a:pt x="1" y="89"/>
                  </a:lnTo>
                  <a:lnTo>
                    <a:pt x="1" y="88"/>
                  </a:lnTo>
                  <a:lnTo>
                    <a:pt x="1" y="87"/>
                  </a:lnTo>
                  <a:lnTo>
                    <a:pt x="1" y="86"/>
                  </a:lnTo>
                  <a:lnTo>
                    <a:pt x="1" y="85"/>
                  </a:lnTo>
                  <a:lnTo>
                    <a:pt x="1" y="84"/>
                  </a:lnTo>
                  <a:lnTo>
                    <a:pt x="0" y="83"/>
                  </a:lnTo>
                  <a:lnTo>
                    <a:pt x="0" y="82"/>
                  </a:lnTo>
                  <a:lnTo>
                    <a:pt x="0" y="81"/>
                  </a:lnTo>
                  <a:lnTo>
                    <a:pt x="0" y="80"/>
                  </a:lnTo>
                  <a:lnTo>
                    <a:pt x="0" y="79"/>
                  </a:lnTo>
                  <a:lnTo>
                    <a:pt x="0" y="78"/>
                  </a:lnTo>
                  <a:lnTo>
                    <a:pt x="0" y="77"/>
                  </a:lnTo>
                  <a:lnTo>
                    <a:pt x="0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3" y="52"/>
                  </a:lnTo>
                  <a:lnTo>
                    <a:pt x="3" y="51"/>
                  </a:lnTo>
                  <a:lnTo>
                    <a:pt x="3" y="50"/>
                  </a:lnTo>
                  <a:lnTo>
                    <a:pt x="3" y="49"/>
                  </a:lnTo>
                  <a:lnTo>
                    <a:pt x="3" y="47"/>
                  </a:lnTo>
                  <a:lnTo>
                    <a:pt x="3" y="46"/>
                  </a:lnTo>
                  <a:lnTo>
                    <a:pt x="4" y="46"/>
                  </a:lnTo>
                  <a:lnTo>
                    <a:pt x="4" y="45"/>
                  </a:lnTo>
                  <a:lnTo>
                    <a:pt x="4" y="44"/>
                  </a:lnTo>
                  <a:lnTo>
                    <a:pt x="4" y="43"/>
                  </a:lnTo>
                  <a:lnTo>
                    <a:pt x="4" y="42"/>
                  </a:lnTo>
                  <a:lnTo>
                    <a:pt x="5" y="42"/>
                  </a:lnTo>
                  <a:lnTo>
                    <a:pt x="5" y="41"/>
                  </a:lnTo>
                  <a:lnTo>
                    <a:pt x="5" y="40"/>
                  </a:lnTo>
                  <a:lnTo>
                    <a:pt x="5" y="39"/>
                  </a:lnTo>
                  <a:lnTo>
                    <a:pt x="6" y="38"/>
                  </a:lnTo>
                  <a:lnTo>
                    <a:pt x="6" y="37"/>
                  </a:lnTo>
                  <a:lnTo>
                    <a:pt x="6" y="36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8" y="32"/>
                  </a:lnTo>
                  <a:lnTo>
                    <a:pt x="8" y="31"/>
                  </a:lnTo>
                  <a:lnTo>
                    <a:pt x="8" y="30"/>
                  </a:lnTo>
                  <a:lnTo>
                    <a:pt x="9" y="29"/>
                  </a:lnTo>
                  <a:lnTo>
                    <a:pt x="9" y="28"/>
                  </a:lnTo>
                  <a:lnTo>
                    <a:pt x="10" y="28"/>
                  </a:lnTo>
                  <a:lnTo>
                    <a:pt x="10" y="27"/>
                  </a:lnTo>
                  <a:lnTo>
                    <a:pt x="10" y="25"/>
                  </a:lnTo>
                  <a:lnTo>
                    <a:pt x="11" y="24"/>
                  </a:lnTo>
                  <a:lnTo>
                    <a:pt x="11" y="23"/>
                  </a:lnTo>
                  <a:lnTo>
                    <a:pt x="12" y="22"/>
                  </a:lnTo>
                  <a:lnTo>
                    <a:pt x="12" y="21"/>
                  </a:lnTo>
                  <a:lnTo>
                    <a:pt x="13" y="20"/>
                  </a:lnTo>
                  <a:lnTo>
                    <a:pt x="13" y="19"/>
                  </a:lnTo>
                  <a:lnTo>
                    <a:pt x="15" y="19"/>
                  </a:lnTo>
                  <a:lnTo>
                    <a:pt x="15" y="18"/>
                  </a:lnTo>
                  <a:lnTo>
                    <a:pt x="16" y="18"/>
                  </a:lnTo>
                  <a:lnTo>
                    <a:pt x="16" y="17"/>
                  </a:lnTo>
                  <a:lnTo>
                    <a:pt x="16" y="16"/>
                  </a:lnTo>
                  <a:lnTo>
                    <a:pt x="17" y="16"/>
                  </a:lnTo>
                  <a:lnTo>
                    <a:pt x="17" y="15"/>
                  </a:lnTo>
                  <a:lnTo>
                    <a:pt x="18" y="14"/>
                  </a:lnTo>
                  <a:lnTo>
                    <a:pt x="19" y="13"/>
                  </a:lnTo>
                  <a:lnTo>
                    <a:pt x="19" y="12"/>
                  </a:lnTo>
                  <a:lnTo>
                    <a:pt x="20" y="12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2" y="9"/>
                  </a:lnTo>
                  <a:lnTo>
                    <a:pt x="23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8" y="5"/>
                  </a:lnTo>
                  <a:lnTo>
                    <a:pt x="29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2" y="2"/>
                  </a:lnTo>
                  <a:lnTo>
                    <a:pt x="33" y="2"/>
                  </a:lnTo>
                  <a:lnTo>
                    <a:pt x="34" y="1"/>
                  </a:lnTo>
                  <a:lnTo>
                    <a:pt x="35" y="1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0"/>
                  </a:lnTo>
                  <a:lnTo>
                    <a:pt x="40" y="0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1"/>
                  </a:lnTo>
                  <a:lnTo>
                    <a:pt x="49" y="1"/>
                  </a:lnTo>
                  <a:lnTo>
                    <a:pt x="51" y="1"/>
                  </a:lnTo>
                  <a:lnTo>
                    <a:pt x="52" y="1"/>
                  </a:lnTo>
                  <a:lnTo>
                    <a:pt x="53" y="2"/>
                  </a:lnTo>
                  <a:lnTo>
                    <a:pt x="54" y="2"/>
                  </a:lnTo>
                  <a:lnTo>
                    <a:pt x="55" y="4"/>
                  </a:lnTo>
                  <a:lnTo>
                    <a:pt x="56" y="4"/>
                  </a:lnTo>
                  <a:lnTo>
                    <a:pt x="57" y="5"/>
                  </a:lnTo>
                  <a:lnTo>
                    <a:pt x="58" y="5"/>
                  </a:lnTo>
                  <a:lnTo>
                    <a:pt x="58" y="6"/>
                  </a:lnTo>
                  <a:lnTo>
                    <a:pt x="59" y="6"/>
                  </a:lnTo>
                  <a:lnTo>
                    <a:pt x="59" y="7"/>
                  </a:lnTo>
                  <a:lnTo>
                    <a:pt x="60" y="7"/>
                  </a:lnTo>
                  <a:lnTo>
                    <a:pt x="61" y="8"/>
                  </a:lnTo>
                  <a:lnTo>
                    <a:pt x="63" y="8"/>
                  </a:lnTo>
                  <a:lnTo>
                    <a:pt x="63" y="9"/>
                  </a:lnTo>
                  <a:lnTo>
                    <a:pt x="64" y="9"/>
                  </a:lnTo>
                  <a:lnTo>
                    <a:pt x="64" y="10"/>
                  </a:lnTo>
                  <a:lnTo>
                    <a:pt x="65" y="10"/>
                  </a:lnTo>
                  <a:lnTo>
                    <a:pt x="65" y="11"/>
                  </a:lnTo>
                  <a:lnTo>
                    <a:pt x="66" y="12"/>
                  </a:lnTo>
                  <a:lnTo>
                    <a:pt x="67" y="12"/>
                  </a:lnTo>
                  <a:lnTo>
                    <a:pt x="67" y="13"/>
                  </a:lnTo>
                  <a:lnTo>
                    <a:pt x="68" y="14"/>
                  </a:lnTo>
                  <a:lnTo>
                    <a:pt x="69" y="15"/>
                  </a:lnTo>
                  <a:lnTo>
                    <a:pt x="69" y="16"/>
                  </a:lnTo>
                  <a:lnTo>
                    <a:pt x="70" y="16"/>
                  </a:lnTo>
                  <a:lnTo>
                    <a:pt x="70" y="17"/>
                  </a:lnTo>
                  <a:lnTo>
                    <a:pt x="70" y="18"/>
                  </a:lnTo>
                  <a:lnTo>
                    <a:pt x="71" y="18"/>
                  </a:lnTo>
                  <a:lnTo>
                    <a:pt x="71" y="19"/>
                  </a:lnTo>
                  <a:lnTo>
                    <a:pt x="72" y="19"/>
                  </a:lnTo>
                  <a:lnTo>
                    <a:pt x="72" y="20"/>
                  </a:lnTo>
                  <a:lnTo>
                    <a:pt x="73" y="21"/>
                  </a:lnTo>
                  <a:lnTo>
                    <a:pt x="73" y="22"/>
                  </a:lnTo>
                  <a:lnTo>
                    <a:pt x="75" y="23"/>
                  </a:lnTo>
                  <a:lnTo>
                    <a:pt x="75" y="24"/>
                  </a:lnTo>
                  <a:lnTo>
                    <a:pt x="76" y="25"/>
                  </a:lnTo>
                  <a:lnTo>
                    <a:pt x="76" y="27"/>
                  </a:lnTo>
                  <a:lnTo>
                    <a:pt x="76" y="28"/>
                  </a:lnTo>
                  <a:lnTo>
                    <a:pt x="77" y="28"/>
                  </a:lnTo>
                  <a:lnTo>
                    <a:pt x="77" y="29"/>
                  </a:lnTo>
                  <a:lnTo>
                    <a:pt x="78" y="30"/>
                  </a:lnTo>
                  <a:lnTo>
                    <a:pt x="78" y="31"/>
                  </a:lnTo>
                  <a:lnTo>
                    <a:pt x="78" y="32"/>
                  </a:lnTo>
                  <a:lnTo>
                    <a:pt x="79" y="33"/>
                  </a:lnTo>
                  <a:lnTo>
                    <a:pt x="79" y="34"/>
                  </a:lnTo>
                  <a:lnTo>
                    <a:pt x="79" y="35"/>
                  </a:lnTo>
                  <a:lnTo>
                    <a:pt x="80" y="36"/>
                  </a:lnTo>
                  <a:lnTo>
                    <a:pt x="80" y="37"/>
                  </a:lnTo>
                  <a:lnTo>
                    <a:pt x="80" y="38"/>
                  </a:lnTo>
                  <a:lnTo>
                    <a:pt x="81" y="39"/>
                  </a:lnTo>
                  <a:lnTo>
                    <a:pt x="81" y="40"/>
                  </a:lnTo>
                  <a:lnTo>
                    <a:pt x="81" y="41"/>
                  </a:lnTo>
                  <a:lnTo>
                    <a:pt x="81" y="42"/>
                  </a:lnTo>
                  <a:lnTo>
                    <a:pt x="82" y="42"/>
                  </a:lnTo>
                  <a:lnTo>
                    <a:pt x="82" y="43"/>
                  </a:lnTo>
                  <a:lnTo>
                    <a:pt x="82" y="44"/>
                  </a:lnTo>
                  <a:lnTo>
                    <a:pt x="82" y="45"/>
                  </a:lnTo>
                  <a:lnTo>
                    <a:pt x="82" y="46"/>
                  </a:lnTo>
                  <a:lnTo>
                    <a:pt x="83" y="46"/>
                  </a:lnTo>
                  <a:lnTo>
                    <a:pt x="83" y="47"/>
                  </a:lnTo>
                  <a:lnTo>
                    <a:pt x="83" y="49"/>
                  </a:lnTo>
                  <a:lnTo>
                    <a:pt x="83" y="50"/>
                  </a:lnTo>
                  <a:lnTo>
                    <a:pt x="83" y="51"/>
                  </a:lnTo>
                  <a:lnTo>
                    <a:pt x="83" y="52"/>
                  </a:lnTo>
                  <a:lnTo>
                    <a:pt x="84" y="53"/>
                  </a:lnTo>
                  <a:lnTo>
                    <a:pt x="84" y="54"/>
                  </a:lnTo>
                  <a:lnTo>
                    <a:pt x="84" y="55"/>
                  </a:lnTo>
                  <a:lnTo>
                    <a:pt x="84" y="56"/>
                  </a:lnTo>
                  <a:lnTo>
                    <a:pt x="84" y="57"/>
                  </a:lnTo>
                  <a:lnTo>
                    <a:pt x="84" y="58"/>
                  </a:lnTo>
                  <a:lnTo>
                    <a:pt x="84" y="59"/>
                  </a:lnTo>
                  <a:lnTo>
                    <a:pt x="85" y="60"/>
                  </a:lnTo>
                  <a:lnTo>
                    <a:pt x="85" y="61"/>
                  </a:lnTo>
                  <a:lnTo>
                    <a:pt x="85" y="62"/>
                  </a:lnTo>
                  <a:lnTo>
                    <a:pt x="85" y="63"/>
                  </a:lnTo>
                  <a:lnTo>
                    <a:pt x="85" y="64"/>
                  </a:lnTo>
                  <a:lnTo>
                    <a:pt x="85" y="65"/>
                  </a:lnTo>
                  <a:lnTo>
                    <a:pt x="85" y="66"/>
                  </a:lnTo>
                  <a:lnTo>
                    <a:pt x="85" y="67"/>
                  </a:lnTo>
                  <a:lnTo>
                    <a:pt x="85" y="68"/>
                  </a:lnTo>
                  <a:lnTo>
                    <a:pt x="85" y="69"/>
                  </a:lnTo>
                  <a:lnTo>
                    <a:pt x="85" y="71"/>
                  </a:lnTo>
                  <a:lnTo>
                    <a:pt x="85" y="7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1" name="Oval 405">
              <a:extLst>
                <a:ext uri="{FF2B5EF4-FFF2-40B4-BE49-F238E27FC236}">
                  <a16:creationId xmlns:a16="http://schemas.microsoft.com/office/drawing/2014/main" id="{51B6B400-932B-8E50-C4B8-F9654325C023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371" y="3127"/>
              <a:ext cx="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12" name="Freeform 406">
              <a:extLst>
                <a:ext uri="{FF2B5EF4-FFF2-40B4-BE49-F238E27FC236}">
                  <a16:creationId xmlns:a16="http://schemas.microsoft.com/office/drawing/2014/main" id="{615E6D1A-7F5D-797A-E0A9-D15A43C40C5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55" y="3153"/>
              <a:ext cx="141" cy="221"/>
            </a:xfrm>
            <a:custGeom>
              <a:avLst/>
              <a:gdLst>
                <a:gd name="T0" fmla="*/ 280339980 w 91"/>
                <a:gd name="T1" fmla="*/ 2147483647 h 143"/>
                <a:gd name="T2" fmla="*/ 276986898 w 91"/>
                <a:gd name="T3" fmla="*/ 2147483647 h 143"/>
                <a:gd name="T4" fmla="*/ 276986898 w 91"/>
                <a:gd name="T5" fmla="*/ 2147483647 h 143"/>
                <a:gd name="T6" fmla="*/ 272407006 w 91"/>
                <a:gd name="T7" fmla="*/ 2147483647 h 143"/>
                <a:gd name="T8" fmla="*/ 265570444 w 91"/>
                <a:gd name="T9" fmla="*/ 2147483647 h 143"/>
                <a:gd name="T10" fmla="*/ 260243096 w 91"/>
                <a:gd name="T11" fmla="*/ 2147483647 h 143"/>
                <a:gd name="T12" fmla="*/ 252152957 w 91"/>
                <a:gd name="T13" fmla="*/ 2147483647 h 143"/>
                <a:gd name="T14" fmla="*/ 246017120 w 91"/>
                <a:gd name="T15" fmla="*/ 2147483647 h 143"/>
                <a:gd name="T16" fmla="*/ 236401278 w 91"/>
                <a:gd name="T17" fmla="*/ 2147483647 h 143"/>
                <a:gd name="T18" fmla="*/ 222695470 w 91"/>
                <a:gd name="T19" fmla="*/ 2147483647 h 143"/>
                <a:gd name="T20" fmla="*/ 204726416 w 91"/>
                <a:gd name="T21" fmla="*/ 2147483647 h 143"/>
                <a:gd name="T22" fmla="*/ 188372474 w 91"/>
                <a:gd name="T23" fmla="*/ 2147483647 h 143"/>
                <a:gd name="T24" fmla="*/ 176098378 w 91"/>
                <a:gd name="T25" fmla="*/ 2147483647 h 143"/>
                <a:gd name="T26" fmla="*/ 159443050 w 91"/>
                <a:gd name="T27" fmla="*/ 2147483647 h 143"/>
                <a:gd name="T28" fmla="*/ 138967601 w 91"/>
                <a:gd name="T29" fmla="*/ 2147483647 h 143"/>
                <a:gd name="T30" fmla="*/ 120076008 w 91"/>
                <a:gd name="T31" fmla="*/ 2147483647 h 143"/>
                <a:gd name="T32" fmla="*/ 102606398 w 91"/>
                <a:gd name="T33" fmla="*/ 2147483647 h 143"/>
                <a:gd name="T34" fmla="*/ 89020500 w 91"/>
                <a:gd name="T35" fmla="*/ 2147483647 h 143"/>
                <a:gd name="T36" fmla="*/ 71276200 w 91"/>
                <a:gd name="T37" fmla="*/ 2147483647 h 143"/>
                <a:gd name="T38" fmla="*/ 54161213 w 91"/>
                <a:gd name="T39" fmla="*/ 2147483647 h 143"/>
                <a:gd name="T40" fmla="*/ 47381450 w 91"/>
                <a:gd name="T41" fmla="*/ 2147483647 h 143"/>
                <a:gd name="T42" fmla="*/ 34394162 w 91"/>
                <a:gd name="T43" fmla="*/ 2147483647 h 143"/>
                <a:gd name="T44" fmla="*/ 25022573 w 91"/>
                <a:gd name="T45" fmla="*/ 2147483647 h 143"/>
                <a:gd name="T46" fmla="*/ 19422571 w 91"/>
                <a:gd name="T47" fmla="*/ 2147483647 h 143"/>
                <a:gd name="T48" fmla="*/ 13492015 w 91"/>
                <a:gd name="T49" fmla="*/ 2147483647 h 143"/>
                <a:gd name="T50" fmla="*/ 9372316 w 91"/>
                <a:gd name="T51" fmla="*/ 2147483647 h 143"/>
                <a:gd name="T52" fmla="*/ 1 w 91"/>
                <a:gd name="T53" fmla="*/ 2147483647 h 143"/>
                <a:gd name="T54" fmla="*/ 0 w 91"/>
                <a:gd name="T55" fmla="*/ 2147483647 h 143"/>
                <a:gd name="T56" fmla="*/ 0 w 91"/>
                <a:gd name="T57" fmla="*/ 2147483647 h 143"/>
                <a:gd name="T58" fmla="*/ 0 w 91"/>
                <a:gd name="T59" fmla="*/ 2147483647 h 143"/>
                <a:gd name="T60" fmla="*/ 0 w 91"/>
                <a:gd name="T61" fmla="*/ 2147483647 h 143"/>
                <a:gd name="T62" fmla="*/ 1 w 91"/>
                <a:gd name="T63" fmla="*/ 2147483647 h 143"/>
                <a:gd name="T64" fmla="*/ 9372316 w 91"/>
                <a:gd name="T65" fmla="*/ 2147483647 h 143"/>
                <a:gd name="T66" fmla="*/ 13492015 w 91"/>
                <a:gd name="T67" fmla="*/ 2147483647 h 143"/>
                <a:gd name="T68" fmla="*/ 14399271 w 91"/>
                <a:gd name="T69" fmla="*/ 2147483647 h 143"/>
                <a:gd name="T70" fmla="*/ 20728621 w 91"/>
                <a:gd name="T71" fmla="*/ 1935498506 h 143"/>
                <a:gd name="T72" fmla="*/ 27959965 w 91"/>
                <a:gd name="T73" fmla="*/ 1560670542 h 143"/>
                <a:gd name="T74" fmla="*/ 36021506 w 91"/>
                <a:gd name="T75" fmla="*/ 1252381386 h 143"/>
                <a:gd name="T76" fmla="*/ 49512475 w 91"/>
                <a:gd name="T77" fmla="*/ 1009845645 h 143"/>
                <a:gd name="T78" fmla="*/ 63430577 w 91"/>
                <a:gd name="T79" fmla="*/ 613112104 h 143"/>
                <a:gd name="T80" fmla="*/ 83411578 w 91"/>
                <a:gd name="T81" fmla="*/ 396719597 h 143"/>
                <a:gd name="T82" fmla="*/ 96534746 w 91"/>
                <a:gd name="T83" fmla="*/ 219538989 h 143"/>
                <a:gd name="T84" fmla="*/ 107461173 w 91"/>
                <a:gd name="T85" fmla="*/ 121344802 h 143"/>
                <a:gd name="T86" fmla="*/ 128150390 w 91"/>
                <a:gd name="T87" fmla="*/ 0 h 143"/>
                <a:gd name="T88" fmla="*/ 147708111 w 91"/>
                <a:gd name="T89" fmla="*/ 0 h 143"/>
                <a:gd name="T90" fmla="*/ 168728405 w 91"/>
                <a:gd name="T91" fmla="*/ 78517225 h 143"/>
                <a:gd name="T92" fmla="*/ 184480232 w 91"/>
                <a:gd name="T93" fmla="*/ 187532876 h 143"/>
                <a:gd name="T94" fmla="*/ 200052261 w 91"/>
                <a:gd name="T95" fmla="*/ 339287528 h 143"/>
                <a:gd name="T96" fmla="*/ 212634753 w 91"/>
                <a:gd name="T97" fmla="*/ 555129419 h 143"/>
                <a:gd name="T98" fmla="*/ 229249937 w 91"/>
                <a:gd name="T99" fmla="*/ 947536888 h 143"/>
                <a:gd name="T100" fmla="*/ 238788597 w 91"/>
                <a:gd name="T101" fmla="*/ 1252381386 h 143"/>
                <a:gd name="T102" fmla="*/ 248837625 w 91"/>
                <a:gd name="T103" fmla="*/ 1535739375 h 143"/>
                <a:gd name="T104" fmla="*/ 257478020 w 91"/>
                <a:gd name="T105" fmla="*/ 1866513923 h 143"/>
                <a:gd name="T106" fmla="*/ 265570444 w 91"/>
                <a:gd name="T107" fmla="*/ 2147483647 h 143"/>
                <a:gd name="T108" fmla="*/ 271173561 w 91"/>
                <a:gd name="T109" fmla="*/ 2147483647 h 143"/>
                <a:gd name="T110" fmla="*/ 272407006 w 91"/>
                <a:gd name="T111" fmla="*/ 2147483647 h 143"/>
                <a:gd name="T112" fmla="*/ 276986898 w 91"/>
                <a:gd name="T113" fmla="*/ 2147483647 h 143"/>
                <a:gd name="T114" fmla="*/ 280339980 w 91"/>
                <a:gd name="T115" fmla="*/ 2147483647 h 143"/>
                <a:gd name="T116" fmla="*/ 280339980 w 91"/>
                <a:gd name="T117" fmla="*/ 2147483647 h 143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91" h="143">
                  <a:moveTo>
                    <a:pt x="91" y="72"/>
                  </a:moveTo>
                  <a:lnTo>
                    <a:pt x="91" y="73"/>
                  </a:lnTo>
                  <a:lnTo>
                    <a:pt x="91" y="74"/>
                  </a:lnTo>
                  <a:lnTo>
                    <a:pt x="91" y="75"/>
                  </a:lnTo>
                  <a:lnTo>
                    <a:pt x="91" y="76"/>
                  </a:lnTo>
                  <a:lnTo>
                    <a:pt x="91" y="77"/>
                  </a:lnTo>
                  <a:lnTo>
                    <a:pt x="91" y="78"/>
                  </a:lnTo>
                  <a:lnTo>
                    <a:pt x="91" y="79"/>
                  </a:lnTo>
                  <a:lnTo>
                    <a:pt x="91" y="80"/>
                  </a:lnTo>
                  <a:lnTo>
                    <a:pt x="91" y="81"/>
                  </a:lnTo>
                  <a:lnTo>
                    <a:pt x="91" y="83"/>
                  </a:lnTo>
                  <a:lnTo>
                    <a:pt x="90" y="83"/>
                  </a:lnTo>
                  <a:lnTo>
                    <a:pt x="90" y="84"/>
                  </a:lnTo>
                  <a:lnTo>
                    <a:pt x="90" y="85"/>
                  </a:lnTo>
                  <a:lnTo>
                    <a:pt x="90" y="86"/>
                  </a:lnTo>
                  <a:lnTo>
                    <a:pt x="90" y="87"/>
                  </a:lnTo>
                  <a:lnTo>
                    <a:pt x="90" y="88"/>
                  </a:lnTo>
                  <a:lnTo>
                    <a:pt x="90" y="89"/>
                  </a:lnTo>
                  <a:lnTo>
                    <a:pt x="90" y="90"/>
                  </a:lnTo>
                  <a:lnTo>
                    <a:pt x="89" y="91"/>
                  </a:lnTo>
                  <a:lnTo>
                    <a:pt x="89" y="92"/>
                  </a:lnTo>
                  <a:lnTo>
                    <a:pt x="89" y="93"/>
                  </a:lnTo>
                  <a:lnTo>
                    <a:pt x="89" y="94"/>
                  </a:lnTo>
                  <a:lnTo>
                    <a:pt x="89" y="95"/>
                  </a:lnTo>
                  <a:lnTo>
                    <a:pt x="89" y="96"/>
                  </a:lnTo>
                  <a:lnTo>
                    <a:pt x="88" y="96"/>
                  </a:lnTo>
                  <a:lnTo>
                    <a:pt x="88" y="97"/>
                  </a:lnTo>
                  <a:lnTo>
                    <a:pt x="88" y="98"/>
                  </a:lnTo>
                  <a:lnTo>
                    <a:pt x="88" y="99"/>
                  </a:lnTo>
                  <a:lnTo>
                    <a:pt x="86" y="100"/>
                  </a:lnTo>
                  <a:lnTo>
                    <a:pt x="86" y="101"/>
                  </a:lnTo>
                  <a:lnTo>
                    <a:pt x="86" y="102"/>
                  </a:lnTo>
                  <a:lnTo>
                    <a:pt x="86" y="103"/>
                  </a:lnTo>
                  <a:lnTo>
                    <a:pt x="85" y="105"/>
                  </a:lnTo>
                  <a:lnTo>
                    <a:pt x="85" y="106"/>
                  </a:lnTo>
                  <a:lnTo>
                    <a:pt x="85" y="107"/>
                  </a:lnTo>
                  <a:lnTo>
                    <a:pt x="84" y="108"/>
                  </a:lnTo>
                  <a:lnTo>
                    <a:pt x="84" y="109"/>
                  </a:lnTo>
                  <a:lnTo>
                    <a:pt x="84" y="110"/>
                  </a:lnTo>
                  <a:lnTo>
                    <a:pt x="83" y="111"/>
                  </a:lnTo>
                  <a:lnTo>
                    <a:pt x="83" y="112"/>
                  </a:lnTo>
                  <a:lnTo>
                    <a:pt x="82" y="113"/>
                  </a:lnTo>
                  <a:lnTo>
                    <a:pt x="82" y="114"/>
                  </a:lnTo>
                  <a:lnTo>
                    <a:pt x="82" y="115"/>
                  </a:lnTo>
                  <a:lnTo>
                    <a:pt x="81" y="116"/>
                  </a:lnTo>
                  <a:lnTo>
                    <a:pt x="81" y="117"/>
                  </a:lnTo>
                  <a:lnTo>
                    <a:pt x="80" y="118"/>
                  </a:lnTo>
                  <a:lnTo>
                    <a:pt x="80" y="119"/>
                  </a:lnTo>
                  <a:lnTo>
                    <a:pt x="79" y="120"/>
                  </a:lnTo>
                  <a:lnTo>
                    <a:pt x="79" y="121"/>
                  </a:lnTo>
                  <a:lnTo>
                    <a:pt x="78" y="121"/>
                  </a:lnTo>
                  <a:lnTo>
                    <a:pt x="78" y="122"/>
                  </a:lnTo>
                  <a:lnTo>
                    <a:pt x="77" y="123"/>
                  </a:lnTo>
                  <a:lnTo>
                    <a:pt x="77" y="124"/>
                  </a:lnTo>
                  <a:lnTo>
                    <a:pt x="76" y="124"/>
                  </a:lnTo>
                  <a:lnTo>
                    <a:pt x="76" y="125"/>
                  </a:lnTo>
                  <a:lnTo>
                    <a:pt x="74" y="126"/>
                  </a:lnTo>
                  <a:lnTo>
                    <a:pt x="73" y="128"/>
                  </a:lnTo>
                  <a:lnTo>
                    <a:pt x="73" y="129"/>
                  </a:lnTo>
                  <a:lnTo>
                    <a:pt x="72" y="130"/>
                  </a:lnTo>
                  <a:lnTo>
                    <a:pt x="71" y="131"/>
                  </a:lnTo>
                  <a:lnTo>
                    <a:pt x="70" y="132"/>
                  </a:lnTo>
                  <a:lnTo>
                    <a:pt x="69" y="133"/>
                  </a:lnTo>
                  <a:lnTo>
                    <a:pt x="68" y="134"/>
                  </a:lnTo>
                  <a:lnTo>
                    <a:pt x="68" y="135"/>
                  </a:lnTo>
                  <a:lnTo>
                    <a:pt x="67" y="135"/>
                  </a:lnTo>
                  <a:lnTo>
                    <a:pt x="66" y="136"/>
                  </a:lnTo>
                  <a:lnTo>
                    <a:pt x="65" y="136"/>
                  </a:lnTo>
                  <a:lnTo>
                    <a:pt x="65" y="137"/>
                  </a:lnTo>
                  <a:lnTo>
                    <a:pt x="64" y="137"/>
                  </a:lnTo>
                  <a:lnTo>
                    <a:pt x="62" y="138"/>
                  </a:lnTo>
                  <a:lnTo>
                    <a:pt x="61" y="138"/>
                  </a:lnTo>
                  <a:lnTo>
                    <a:pt x="61" y="139"/>
                  </a:lnTo>
                  <a:lnTo>
                    <a:pt x="60" y="139"/>
                  </a:lnTo>
                  <a:lnTo>
                    <a:pt x="60" y="140"/>
                  </a:lnTo>
                  <a:lnTo>
                    <a:pt x="59" y="140"/>
                  </a:lnTo>
                  <a:lnTo>
                    <a:pt x="58" y="140"/>
                  </a:lnTo>
                  <a:lnTo>
                    <a:pt x="58" y="141"/>
                  </a:lnTo>
                  <a:lnTo>
                    <a:pt x="57" y="141"/>
                  </a:lnTo>
                  <a:lnTo>
                    <a:pt x="56" y="141"/>
                  </a:lnTo>
                  <a:lnTo>
                    <a:pt x="55" y="142"/>
                  </a:lnTo>
                  <a:lnTo>
                    <a:pt x="54" y="142"/>
                  </a:lnTo>
                  <a:lnTo>
                    <a:pt x="53" y="142"/>
                  </a:lnTo>
                  <a:lnTo>
                    <a:pt x="52" y="142"/>
                  </a:lnTo>
                  <a:lnTo>
                    <a:pt x="51" y="143"/>
                  </a:lnTo>
                  <a:lnTo>
                    <a:pt x="49" y="143"/>
                  </a:lnTo>
                  <a:lnTo>
                    <a:pt x="48" y="143"/>
                  </a:lnTo>
                  <a:lnTo>
                    <a:pt x="47" y="143"/>
                  </a:lnTo>
                  <a:lnTo>
                    <a:pt x="46" y="143"/>
                  </a:lnTo>
                  <a:lnTo>
                    <a:pt x="45" y="143"/>
                  </a:lnTo>
                  <a:lnTo>
                    <a:pt x="44" y="143"/>
                  </a:lnTo>
                  <a:lnTo>
                    <a:pt x="43" y="143"/>
                  </a:lnTo>
                  <a:lnTo>
                    <a:pt x="42" y="143"/>
                  </a:lnTo>
                  <a:lnTo>
                    <a:pt x="41" y="143"/>
                  </a:lnTo>
                  <a:lnTo>
                    <a:pt x="40" y="142"/>
                  </a:lnTo>
                  <a:lnTo>
                    <a:pt x="39" y="142"/>
                  </a:lnTo>
                  <a:lnTo>
                    <a:pt x="37" y="142"/>
                  </a:lnTo>
                  <a:lnTo>
                    <a:pt x="36" y="142"/>
                  </a:lnTo>
                  <a:lnTo>
                    <a:pt x="35" y="141"/>
                  </a:lnTo>
                  <a:lnTo>
                    <a:pt x="34" y="141"/>
                  </a:lnTo>
                  <a:lnTo>
                    <a:pt x="33" y="141"/>
                  </a:lnTo>
                  <a:lnTo>
                    <a:pt x="33" y="140"/>
                  </a:lnTo>
                  <a:lnTo>
                    <a:pt x="32" y="140"/>
                  </a:lnTo>
                  <a:lnTo>
                    <a:pt x="31" y="140"/>
                  </a:lnTo>
                  <a:lnTo>
                    <a:pt x="31" y="139"/>
                  </a:lnTo>
                  <a:lnTo>
                    <a:pt x="30" y="139"/>
                  </a:lnTo>
                  <a:lnTo>
                    <a:pt x="30" y="138"/>
                  </a:lnTo>
                  <a:lnTo>
                    <a:pt x="29" y="138"/>
                  </a:lnTo>
                  <a:lnTo>
                    <a:pt x="28" y="137"/>
                  </a:lnTo>
                  <a:lnTo>
                    <a:pt x="27" y="137"/>
                  </a:lnTo>
                  <a:lnTo>
                    <a:pt x="27" y="136"/>
                  </a:lnTo>
                  <a:lnTo>
                    <a:pt x="25" y="136"/>
                  </a:lnTo>
                  <a:lnTo>
                    <a:pt x="24" y="135"/>
                  </a:lnTo>
                  <a:lnTo>
                    <a:pt x="23" y="135"/>
                  </a:lnTo>
                  <a:lnTo>
                    <a:pt x="23" y="134"/>
                  </a:lnTo>
                  <a:lnTo>
                    <a:pt x="22" y="133"/>
                  </a:lnTo>
                  <a:lnTo>
                    <a:pt x="21" y="132"/>
                  </a:lnTo>
                  <a:lnTo>
                    <a:pt x="20" y="131"/>
                  </a:lnTo>
                  <a:lnTo>
                    <a:pt x="19" y="130"/>
                  </a:lnTo>
                  <a:lnTo>
                    <a:pt x="18" y="129"/>
                  </a:lnTo>
                  <a:lnTo>
                    <a:pt x="18" y="128"/>
                  </a:lnTo>
                  <a:lnTo>
                    <a:pt x="17" y="126"/>
                  </a:lnTo>
                  <a:lnTo>
                    <a:pt x="16" y="125"/>
                  </a:lnTo>
                  <a:lnTo>
                    <a:pt x="16" y="124"/>
                  </a:lnTo>
                  <a:lnTo>
                    <a:pt x="15" y="124"/>
                  </a:lnTo>
                  <a:lnTo>
                    <a:pt x="15" y="123"/>
                  </a:lnTo>
                  <a:lnTo>
                    <a:pt x="13" y="122"/>
                  </a:lnTo>
                  <a:lnTo>
                    <a:pt x="13" y="121"/>
                  </a:lnTo>
                  <a:lnTo>
                    <a:pt x="12" y="121"/>
                  </a:lnTo>
                  <a:lnTo>
                    <a:pt x="12" y="120"/>
                  </a:lnTo>
                  <a:lnTo>
                    <a:pt x="11" y="119"/>
                  </a:lnTo>
                  <a:lnTo>
                    <a:pt x="11" y="118"/>
                  </a:lnTo>
                  <a:lnTo>
                    <a:pt x="10" y="117"/>
                  </a:lnTo>
                  <a:lnTo>
                    <a:pt x="10" y="116"/>
                  </a:lnTo>
                  <a:lnTo>
                    <a:pt x="9" y="115"/>
                  </a:lnTo>
                  <a:lnTo>
                    <a:pt x="9" y="114"/>
                  </a:lnTo>
                  <a:lnTo>
                    <a:pt x="9" y="113"/>
                  </a:lnTo>
                  <a:lnTo>
                    <a:pt x="8" y="112"/>
                  </a:lnTo>
                  <a:lnTo>
                    <a:pt x="8" y="111"/>
                  </a:lnTo>
                  <a:lnTo>
                    <a:pt x="7" y="110"/>
                  </a:lnTo>
                  <a:lnTo>
                    <a:pt x="7" y="109"/>
                  </a:lnTo>
                  <a:lnTo>
                    <a:pt x="7" y="108"/>
                  </a:lnTo>
                  <a:lnTo>
                    <a:pt x="6" y="107"/>
                  </a:lnTo>
                  <a:lnTo>
                    <a:pt x="6" y="106"/>
                  </a:lnTo>
                  <a:lnTo>
                    <a:pt x="6" y="105"/>
                  </a:lnTo>
                  <a:lnTo>
                    <a:pt x="5" y="103"/>
                  </a:lnTo>
                  <a:lnTo>
                    <a:pt x="5" y="102"/>
                  </a:lnTo>
                  <a:lnTo>
                    <a:pt x="5" y="101"/>
                  </a:lnTo>
                  <a:lnTo>
                    <a:pt x="5" y="100"/>
                  </a:lnTo>
                  <a:lnTo>
                    <a:pt x="4" y="99"/>
                  </a:lnTo>
                  <a:lnTo>
                    <a:pt x="4" y="98"/>
                  </a:lnTo>
                  <a:lnTo>
                    <a:pt x="4" y="97"/>
                  </a:lnTo>
                  <a:lnTo>
                    <a:pt x="4" y="96"/>
                  </a:lnTo>
                  <a:lnTo>
                    <a:pt x="3" y="96"/>
                  </a:lnTo>
                  <a:lnTo>
                    <a:pt x="3" y="95"/>
                  </a:lnTo>
                  <a:lnTo>
                    <a:pt x="3" y="94"/>
                  </a:lnTo>
                  <a:lnTo>
                    <a:pt x="3" y="93"/>
                  </a:lnTo>
                  <a:lnTo>
                    <a:pt x="3" y="92"/>
                  </a:lnTo>
                  <a:lnTo>
                    <a:pt x="3" y="91"/>
                  </a:lnTo>
                  <a:lnTo>
                    <a:pt x="1" y="90"/>
                  </a:lnTo>
                  <a:lnTo>
                    <a:pt x="1" y="89"/>
                  </a:lnTo>
                  <a:lnTo>
                    <a:pt x="1" y="88"/>
                  </a:lnTo>
                  <a:lnTo>
                    <a:pt x="1" y="87"/>
                  </a:lnTo>
                  <a:lnTo>
                    <a:pt x="1" y="86"/>
                  </a:lnTo>
                  <a:lnTo>
                    <a:pt x="1" y="85"/>
                  </a:lnTo>
                  <a:lnTo>
                    <a:pt x="1" y="84"/>
                  </a:lnTo>
                  <a:lnTo>
                    <a:pt x="1" y="83"/>
                  </a:lnTo>
                  <a:lnTo>
                    <a:pt x="0" y="83"/>
                  </a:lnTo>
                  <a:lnTo>
                    <a:pt x="0" y="81"/>
                  </a:lnTo>
                  <a:lnTo>
                    <a:pt x="0" y="80"/>
                  </a:lnTo>
                  <a:lnTo>
                    <a:pt x="0" y="79"/>
                  </a:lnTo>
                  <a:lnTo>
                    <a:pt x="0" y="78"/>
                  </a:lnTo>
                  <a:lnTo>
                    <a:pt x="0" y="77"/>
                  </a:lnTo>
                  <a:lnTo>
                    <a:pt x="0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1" y="61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3" y="52"/>
                  </a:lnTo>
                  <a:lnTo>
                    <a:pt x="3" y="51"/>
                  </a:lnTo>
                  <a:lnTo>
                    <a:pt x="3" y="50"/>
                  </a:lnTo>
                  <a:lnTo>
                    <a:pt x="3" y="49"/>
                  </a:lnTo>
                  <a:lnTo>
                    <a:pt x="3" y="48"/>
                  </a:lnTo>
                  <a:lnTo>
                    <a:pt x="3" y="47"/>
                  </a:lnTo>
                  <a:lnTo>
                    <a:pt x="4" y="47"/>
                  </a:lnTo>
                  <a:lnTo>
                    <a:pt x="4" y="46"/>
                  </a:lnTo>
                  <a:lnTo>
                    <a:pt x="4" y="45"/>
                  </a:lnTo>
                  <a:lnTo>
                    <a:pt x="4" y="44"/>
                  </a:lnTo>
                  <a:lnTo>
                    <a:pt x="5" y="43"/>
                  </a:lnTo>
                  <a:lnTo>
                    <a:pt x="5" y="42"/>
                  </a:lnTo>
                  <a:lnTo>
                    <a:pt x="5" y="41"/>
                  </a:lnTo>
                  <a:lnTo>
                    <a:pt x="5" y="40"/>
                  </a:lnTo>
                  <a:lnTo>
                    <a:pt x="6" y="39"/>
                  </a:lnTo>
                  <a:lnTo>
                    <a:pt x="6" y="37"/>
                  </a:lnTo>
                  <a:lnTo>
                    <a:pt x="6" y="36"/>
                  </a:lnTo>
                  <a:lnTo>
                    <a:pt x="7" y="35"/>
                  </a:lnTo>
                  <a:lnTo>
                    <a:pt x="7" y="34"/>
                  </a:lnTo>
                  <a:lnTo>
                    <a:pt x="7" y="33"/>
                  </a:lnTo>
                  <a:lnTo>
                    <a:pt x="8" y="32"/>
                  </a:lnTo>
                  <a:lnTo>
                    <a:pt x="8" y="31"/>
                  </a:lnTo>
                  <a:lnTo>
                    <a:pt x="9" y="30"/>
                  </a:lnTo>
                  <a:lnTo>
                    <a:pt x="9" y="29"/>
                  </a:lnTo>
                  <a:lnTo>
                    <a:pt x="9" y="28"/>
                  </a:lnTo>
                  <a:lnTo>
                    <a:pt x="10" y="27"/>
                  </a:lnTo>
                  <a:lnTo>
                    <a:pt x="10" y="26"/>
                  </a:lnTo>
                  <a:lnTo>
                    <a:pt x="11" y="25"/>
                  </a:lnTo>
                  <a:lnTo>
                    <a:pt x="11" y="24"/>
                  </a:lnTo>
                  <a:lnTo>
                    <a:pt x="12" y="23"/>
                  </a:lnTo>
                  <a:lnTo>
                    <a:pt x="12" y="22"/>
                  </a:lnTo>
                  <a:lnTo>
                    <a:pt x="13" y="22"/>
                  </a:lnTo>
                  <a:lnTo>
                    <a:pt x="13" y="21"/>
                  </a:lnTo>
                  <a:lnTo>
                    <a:pt x="15" y="20"/>
                  </a:lnTo>
                  <a:lnTo>
                    <a:pt x="15" y="19"/>
                  </a:lnTo>
                  <a:lnTo>
                    <a:pt x="16" y="19"/>
                  </a:lnTo>
                  <a:lnTo>
                    <a:pt x="16" y="18"/>
                  </a:lnTo>
                  <a:lnTo>
                    <a:pt x="17" y="17"/>
                  </a:lnTo>
                  <a:lnTo>
                    <a:pt x="18" y="15"/>
                  </a:lnTo>
                  <a:lnTo>
                    <a:pt x="18" y="14"/>
                  </a:lnTo>
                  <a:lnTo>
                    <a:pt x="19" y="13"/>
                  </a:lnTo>
                  <a:lnTo>
                    <a:pt x="20" y="12"/>
                  </a:lnTo>
                  <a:lnTo>
                    <a:pt x="21" y="11"/>
                  </a:lnTo>
                  <a:lnTo>
                    <a:pt x="22" y="10"/>
                  </a:lnTo>
                  <a:lnTo>
                    <a:pt x="23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9" y="5"/>
                  </a:lnTo>
                  <a:lnTo>
                    <a:pt x="30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1" y="3"/>
                  </a:lnTo>
                  <a:lnTo>
                    <a:pt x="32" y="3"/>
                  </a:lnTo>
                  <a:lnTo>
                    <a:pt x="33" y="3"/>
                  </a:lnTo>
                  <a:lnTo>
                    <a:pt x="33" y="2"/>
                  </a:lnTo>
                  <a:lnTo>
                    <a:pt x="34" y="2"/>
                  </a:lnTo>
                  <a:lnTo>
                    <a:pt x="35" y="2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1"/>
                  </a:lnTo>
                  <a:lnTo>
                    <a:pt x="40" y="1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  <a:lnTo>
                    <a:pt x="51" y="0"/>
                  </a:lnTo>
                  <a:lnTo>
                    <a:pt x="52" y="1"/>
                  </a:lnTo>
                  <a:lnTo>
                    <a:pt x="53" y="1"/>
                  </a:lnTo>
                  <a:lnTo>
                    <a:pt x="54" y="1"/>
                  </a:lnTo>
                  <a:lnTo>
                    <a:pt x="55" y="1"/>
                  </a:lnTo>
                  <a:lnTo>
                    <a:pt x="56" y="2"/>
                  </a:lnTo>
                  <a:lnTo>
                    <a:pt x="57" y="2"/>
                  </a:lnTo>
                  <a:lnTo>
                    <a:pt x="58" y="2"/>
                  </a:lnTo>
                  <a:lnTo>
                    <a:pt x="58" y="3"/>
                  </a:lnTo>
                  <a:lnTo>
                    <a:pt x="59" y="3"/>
                  </a:lnTo>
                  <a:lnTo>
                    <a:pt x="60" y="3"/>
                  </a:lnTo>
                  <a:lnTo>
                    <a:pt x="60" y="4"/>
                  </a:lnTo>
                  <a:lnTo>
                    <a:pt x="61" y="4"/>
                  </a:lnTo>
                  <a:lnTo>
                    <a:pt x="61" y="5"/>
                  </a:lnTo>
                  <a:lnTo>
                    <a:pt x="62" y="5"/>
                  </a:lnTo>
                  <a:lnTo>
                    <a:pt x="64" y="6"/>
                  </a:lnTo>
                  <a:lnTo>
                    <a:pt x="65" y="6"/>
                  </a:lnTo>
                  <a:lnTo>
                    <a:pt x="65" y="7"/>
                  </a:lnTo>
                  <a:lnTo>
                    <a:pt x="66" y="7"/>
                  </a:lnTo>
                  <a:lnTo>
                    <a:pt x="67" y="8"/>
                  </a:lnTo>
                  <a:lnTo>
                    <a:pt x="68" y="8"/>
                  </a:lnTo>
                  <a:lnTo>
                    <a:pt x="68" y="9"/>
                  </a:lnTo>
                  <a:lnTo>
                    <a:pt x="69" y="10"/>
                  </a:lnTo>
                  <a:lnTo>
                    <a:pt x="70" y="11"/>
                  </a:lnTo>
                  <a:lnTo>
                    <a:pt x="71" y="12"/>
                  </a:lnTo>
                  <a:lnTo>
                    <a:pt x="72" y="13"/>
                  </a:lnTo>
                  <a:lnTo>
                    <a:pt x="73" y="14"/>
                  </a:lnTo>
                  <a:lnTo>
                    <a:pt x="73" y="15"/>
                  </a:lnTo>
                  <a:lnTo>
                    <a:pt x="74" y="17"/>
                  </a:lnTo>
                  <a:lnTo>
                    <a:pt x="76" y="18"/>
                  </a:lnTo>
                  <a:lnTo>
                    <a:pt x="76" y="19"/>
                  </a:lnTo>
                  <a:lnTo>
                    <a:pt x="77" y="19"/>
                  </a:lnTo>
                  <a:lnTo>
                    <a:pt x="77" y="20"/>
                  </a:lnTo>
                  <a:lnTo>
                    <a:pt x="78" y="21"/>
                  </a:lnTo>
                  <a:lnTo>
                    <a:pt x="78" y="22"/>
                  </a:lnTo>
                  <a:lnTo>
                    <a:pt x="79" y="22"/>
                  </a:lnTo>
                  <a:lnTo>
                    <a:pt x="79" y="23"/>
                  </a:lnTo>
                  <a:lnTo>
                    <a:pt x="80" y="24"/>
                  </a:lnTo>
                  <a:lnTo>
                    <a:pt x="80" y="25"/>
                  </a:lnTo>
                  <a:lnTo>
                    <a:pt x="81" y="26"/>
                  </a:lnTo>
                  <a:lnTo>
                    <a:pt x="81" y="27"/>
                  </a:lnTo>
                  <a:lnTo>
                    <a:pt x="82" y="28"/>
                  </a:lnTo>
                  <a:lnTo>
                    <a:pt x="82" y="29"/>
                  </a:lnTo>
                  <a:lnTo>
                    <a:pt x="82" y="30"/>
                  </a:lnTo>
                  <a:lnTo>
                    <a:pt x="83" y="31"/>
                  </a:lnTo>
                  <a:lnTo>
                    <a:pt x="83" y="32"/>
                  </a:lnTo>
                  <a:lnTo>
                    <a:pt x="84" y="33"/>
                  </a:lnTo>
                  <a:lnTo>
                    <a:pt x="84" y="34"/>
                  </a:lnTo>
                  <a:lnTo>
                    <a:pt x="84" y="35"/>
                  </a:lnTo>
                  <a:lnTo>
                    <a:pt x="85" y="36"/>
                  </a:lnTo>
                  <a:lnTo>
                    <a:pt x="85" y="37"/>
                  </a:lnTo>
                  <a:lnTo>
                    <a:pt x="85" y="39"/>
                  </a:lnTo>
                  <a:lnTo>
                    <a:pt x="86" y="40"/>
                  </a:lnTo>
                  <a:lnTo>
                    <a:pt x="86" y="41"/>
                  </a:lnTo>
                  <a:lnTo>
                    <a:pt x="86" y="42"/>
                  </a:lnTo>
                  <a:lnTo>
                    <a:pt x="86" y="43"/>
                  </a:lnTo>
                  <a:lnTo>
                    <a:pt x="88" y="44"/>
                  </a:lnTo>
                  <a:lnTo>
                    <a:pt x="88" y="45"/>
                  </a:lnTo>
                  <a:lnTo>
                    <a:pt x="88" y="46"/>
                  </a:lnTo>
                  <a:lnTo>
                    <a:pt x="88" y="47"/>
                  </a:lnTo>
                  <a:lnTo>
                    <a:pt x="89" y="47"/>
                  </a:lnTo>
                  <a:lnTo>
                    <a:pt x="89" y="48"/>
                  </a:lnTo>
                  <a:lnTo>
                    <a:pt x="89" y="49"/>
                  </a:lnTo>
                  <a:lnTo>
                    <a:pt x="89" y="50"/>
                  </a:lnTo>
                  <a:lnTo>
                    <a:pt x="89" y="51"/>
                  </a:lnTo>
                  <a:lnTo>
                    <a:pt x="89" y="52"/>
                  </a:lnTo>
                  <a:lnTo>
                    <a:pt x="90" y="53"/>
                  </a:lnTo>
                  <a:lnTo>
                    <a:pt x="90" y="54"/>
                  </a:lnTo>
                  <a:lnTo>
                    <a:pt x="90" y="55"/>
                  </a:lnTo>
                  <a:lnTo>
                    <a:pt x="90" y="56"/>
                  </a:lnTo>
                  <a:lnTo>
                    <a:pt x="90" y="57"/>
                  </a:lnTo>
                  <a:lnTo>
                    <a:pt x="90" y="58"/>
                  </a:lnTo>
                  <a:lnTo>
                    <a:pt x="90" y="59"/>
                  </a:lnTo>
                  <a:lnTo>
                    <a:pt x="90" y="61"/>
                  </a:lnTo>
                  <a:lnTo>
                    <a:pt x="91" y="61"/>
                  </a:lnTo>
                  <a:lnTo>
                    <a:pt x="91" y="62"/>
                  </a:lnTo>
                  <a:lnTo>
                    <a:pt x="91" y="63"/>
                  </a:lnTo>
                  <a:lnTo>
                    <a:pt x="91" y="64"/>
                  </a:lnTo>
                  <a:lnTo>
                    <a:pt x="91" y="65"/>
                  </a:lnTo>
                  <a:lnTo>
                    <a:pt x="91" y="66"/>
                  </a:lnTo>
                  <a:lnTo>
                    <a:pt x="91" y="67"/>
                  </a:lnTo>
                  <a:lnTo>
                    <a:pt x="91" y="68"/>
                  </a:lnTo>
                  <a:lnTo>
                    <a:pt x="91" y="69"/>
                  </a:lnTo>
                  <a:lnTo>
                    <a:pt x="91" y="70"/>
                  </a:lnTo>
                  <a:lnTo>
                    <a:pt x="91" y="71"/>
                  </a:lnTo>
                  <a:lnTo>
                    <a:pt x="91" y="7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3" name="Oval 407">
              <a:extLst>
                <a:ext uri="{FF2B5EF4-FFF2-40B4-BE49-F238E27FC236}">
                  <a16:creationId xmlns:a16="http://schemas.microsoft.com/office/drawing/2014/main" id="{4694C53B-06F5-7A24-3BDE-FC7790F15134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066" y="3127"/>
              <a:ext cx="7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14" name="Freeform 408">
              <a:extLst>
                <a:ext uri="{FF2B5EF4-FFF2-40B4-BE49-F238E27FC236}">
                  <a16:creationId xmlns:a16="http://schemas.microsoft.com/office/drawing/2014/main" id="{67A491CA-C1CA-DD73-569D-5491F5956D38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374" y="3166"/>
              <a:ext cx="106" cy="169"/>
            </a:xfrm>
            <a:custGeom>
              <a:avLst/>
              <a:gdLst>
                <a:gd name="T0" fmla="*/ 353532073 w 70"/>
                <a:gd name="T1" fmla="*/ 2147483647 h 108"/>
                <a:gd name="T2" fmla="*/ 350138913 w 70"/>
                <a:gd name="T3" fmla="*/ 2147483647 h 108"/>
                <a:gd name="T4" fmla="*/ 350138913 w 70"/>
                <a:gd name="T5" fmla="*/ 2147483647 h 108"/>
                <a:gd name="T6" fmla="*/ 343100869 w 70"/>
                <a:gd name="T7" fmla="*/ 2147483647 h 108"/>
                <a:gd name="T8" fmla="*/ 332962864 w 70"/>
                <a:gd name="T9" fmla="*/ 2147483647 h 108"/>
                <a:gd name="T10" fmla="*/ 323539207 w 70"/>
                <a:gd name="T11" fmla="*/ 2147483647 h 108"/>
                <a:gd name="T12" fmla="*/ 308358842 w 70"/>
                <a:gd name="T13" fmla="*/ 2147483647 h 108"/>
                <a:gd name="T14" fmla="*/ 296639367 w 70"/>
                <a:gd name="T15" fmla="*/ 2147483647 h 108"/>
                <a:gd name="T16" fmla="*/ 282678166 w 70"/>
                <a:gd name="T17" fmla="*/ 2147483647 h 108"/>
                <a:gd name="T18" fmla="*/ 257230220 w 70"/>
                <a:gd name="T19" fmla="*/ 2147483647 h 108"/>
                <a:gd name="T20" fmla="*/ 242620050 w 70"/>
                <a:gd name="T21" fmla="*/ 2147483647 h 108"/>
                <a:gd name="T22" fmla="*/ 222036711 w 70"/>
                <a:gd name="T23" fmla="*/ 2147483647 h 108"/>
                <a:gd name="T24" fmla="*/ 190368653 w 70"/>
                <a:gd name="T25" fmla="*/ 2147483647 h 108"/>
                <a:gd name="T26" fmla="*/ 166503956 w 70"/>
                <a:gd name="T27" fmla="*/ 2147483647 h 108"/>
                <a:gd name="T28" fmla="*/ 135352195 w 70"/>
                <a:gd name="T29" fmla="*/ 2147483647 h 108"/>
                <a:gd name="T30" fmla="*/ 118073278 w 70"/>
                <a:gd name="T31" fmla="*/ 2147483647 h 108"/>
                <a:gd name="T32" fmla="*/ 99666684 w 70"/>
                <a:gd name="T33" fmla="*/ 2147483647 h 108"/>
                <a:gd name="T34" fmla="*/ 68398705 w 70"/>
                <a:gd name="T35" fmla="*/ 2147483647 h 108"/>
                <a:gd name="T36" fmla="*/ 58682070 w 70"/>
                <a:gd name="T37" fmla="*/ 2147483647 h 108"/>
                <a:gd name="T38" fmla="*/ 46057983 w 70"/>
                <a:gd name="T39" fmla="*/ 2147483647 h 108"/>
                <a:gd name="T40" fmla="*/ 35843386 w 70"/>
                <a:gd name="T41" fmla="*/ 2147483647 h 108"/>
                <a:gd name="T42" fmla="*/ 21692053 w 70"/>
                <a:gd name="T43" fmla="*/ 2147483647 h 108"/>
                <a:gd name="T44" fmla="*/ 14886703 w 70"/>
                <a:gd name="T45" fmla="*/ 2147483647 h 108"/>
                <a:gd name="T46" fmla="*/ 1 w 70"/>
                <a:gd name="T47" fmla="*/ 2147483647 h 108"/>
                <a:gd name="T48" fmla="*/ 1 w 70"/>
                <a:gd name="T49" fmla="*/ 2147483647 h 108"/>
                <a:gd name="T50" fmla="*/ 0 w 70"/>
                <a:gd name="T51" fmla="*/ 2147483647 h 108"/>
                <a:gd name="T52" fmla="*/ 0 w 70"/>
                <a:gd name="T53" fmla="*/ 2147483647 h 108"/>
                <a:gd name="T54" fmla="*/ 0 w 70"/>
                <a:gd name="T55" fmla="*/ 2147483647 h 108"/>
                <a:gd name="T56" fmla="*/ 1 w 70"/>
                <a:gd name="T57" fmla="*/ 2147483647 h 108"/>
                <a:gd name="T58" fmla="*/ 1 w 70"/>
                <a:gd name="T59" fmla="*/ 2147483647 h 108"/>
                <a:gd name="T60" fmla="*/ 10216365 w 70"/>
                <a:gd name="T61" fmla="*/ 2147483647 h 108"/>
                <a:gd name="T62" fmla="*/ 21692053 w 70"/>
                <a:gd name="T63" fmla="*/ 2135724158 h 108"/>
                <a:gd name="T64" fmla="*/ 31608420 w 70"/>
                <a:gd name="T65" fmla="*/ 1763164116 h 108"/>
                <a:gd name="T66" fmla="*/ 46057983 w 70"/>
                <a:gd name="T67" fmla="*/ 1431642106 h 108"/>
                <a:gd name="T68" fmla="*/ 55609291 w 70"/>
                <a:gd name="T69" fmla="*/ 1093925047 h 108"/>
                <a:gd name="T70" fmla="*/ 68398705 w 70"/>
                <a:gd name="T71" fmla="*/ 920341354 h 108"/>
                <a:gd name="T72" fmla="*/ 97793317 w 70"/>
                <a:gd name="T73" fmla="*/ 428088425 h 108"/>
                <a:gd name="T74" fmla="*/ 110895883 w 70"/>
                <a:gd name="T75" fmla="*/ 244507597 h 108"/>
                <a:gd name="T76" fmla="*/ 130645154 w 70"/>
                <a:gd name="T77" fmla="*/ 157183455 h 108"/>
                <a:gd name="T78" fmla="*/ 161591144 w 70"/>
                <a:gd name="T79" fmla="*/ 0 h 108"/>
                <a:gd name="T80" fmla="*/ 188535277 w 70"/>
                <a:gd name="T81" fmla="*/ 0 h 108"/>
                <a:gd name="T82" fmla="*/ 218582853 w 70"/>
                <a:gd name="T83" fmla="*/ 101046507 h 108"/>
                <a:gd name="T84" fmla="*/ 235461381 w 70"/>
                <a:gd name="T85" fmla="*/ 244507597 h 108"/>
                <a:gd name="T86" fmla="*/ 250700895 w 70"/>
                <a:gd name="T87" fmla="*/ 380345151 h 108"/>
                <a:gd name="T88" fmla="*/ 282678166 w 70"/>
                <a:gd name="T89" fmla="*/ 769029055 h 108"/>
                <a:gd name="T90" fmla="*/ 295920274 w 70"/>
                <a:gd name="T91" fmla="*/ 1035868288 h 108"/>
                <a:gd name="T92" fmla="*/ 308358842 w 70"/>
                <a:gd name="T93" fmla="*/ 1337763120 h 108"/>
                <a:gd name="T94" fmla="*/ 318506443 w 70"/>
                <a:gd name="T95" fmla="*/ 1701661184 h 108"/>
                <a:gd name="T96" fmla="*/ 332962864 w 70"/>
                <a:gd name="T97" fmla="*/ 2080964853 h 108"/>
                <a:gd name="T98" fmla="*/ 339960641 w 70"/>
                <a:gd name="T99" fmla="*/ 2147483647 h 108"/>
                <a:gd name="T100" fmla="*/ 350138913 w 70"/>
                <a:gd name="T101" fmla="*/ 2147483647 h 108"/>
                <a:gd name="T102" fmla="*/ 350138913 w 70"/>
                <a:gd name="T103" fmla="*/ 2147483647 h 108"/>
                <a:gd name="T104" fmla="*/ 353532073 w 70"/>
                <a:gd name="T105" fmla="*/ 2147483647 h 108"/>
                <a:gd name="T106" fmla="*/ 353532073 w 70"/>
                <a:gd name="T107" fmla="*/ 2147483647 h 108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70" h="108">
                  <a:moveTo>
                    <a:pt x="70" y="54"/>
                  </a:moveTo>
                  <a:lnTo>
                    <a:pt x="70" y="56"/>
                  </a:lnTo>
                  <a:lnTo>
                    <a:pt x="70" y="57"/>
                  </a:lnTo>
                  <a:lnTo>
                    <a:pt x="70" y="58"/>
                  </a:lnTo>
                  <a:lnTo>
                    <a:pt x="70" y="59"/>
                  </a:lnTo>
                  <a:lnTo>
                    <a:pt x="70" y="60"/>
                  </a:lnTo>
                  <a:lnTo>
                    <a:pt x="70" y="61"/>
                  </a:lnTo>
                  <a:lnTo>
                    <a:pt x="70" y="62"/>
                  </a:lnTo>
                  <a:lnTo>
                    <a:pt x="70" y="63"/>
                  </a:lnTo>
                  <a:lnTo>
                    <a:pt x="69" y="64"/>
                  </a:lnTo>
                  <a:lnTo>
                    <a:pt x="69" y="65"/>
                  </a:lnTo>
                  <a:lnTo>
                    <a:pt x="69" y="66"/>
                  </a:lnTo>
                  <a:lnTo>
                    <a:pt x="69" y="67"/>
                  </a:lnTo>
                  <a:lnTo>
                    <a:pt x="69" y="68"/>
                  </a:lnTo>
                  <a:lnTo>
                    <a:pt x="69" y="69"/>
                  </a:lnTo>
                  <a:lnTo>
                    <a:pt x="69" y="70"/>
                  </a:lnTo>
                  <a:lnTo>
                    <a:pt x="68" y="71"/>
                  </a:lnTo>
                  <a:lnTo>
                    <a:pt x="68" y="72"/>
                  </a:lnTo>
                  <a:lnTo>
                    <a:pt x="68" y="73"/>
                  </a:lnTo>
                  <a:lnTo>
                    <a:pt x="68" y="74"/>
                  </a:lnTo>
                  <a:lnTo>
                    <a:pt x="67" y="75"/>
                  </a:lnTo>
                  <a:lnTo>
                    <a:pt x="67" y="76"/>
                  </a:lnTo>
                  <a:lnTo>
                    <a:pt x="67" y="78"/>
                  </a:lnTo>
                  <a:lnTo>
                    <a:pt x="67" y="79"/>
                  </a:lnTo>
                  <a:lnTo>
                    <a:pt x="66" y="79"/>
                  </a:lnTo>
                  <a:lnTo>
                    <a:pt x="66" y="80"/>
                  </a:lnTo>
                  <a:lnTo>
                    <a:pt x="66" y="81"/>
                  </a:lnTo>
                  <a:lnTo>
                    <a:pt x="64" y="82"/>
                  </a:lnTo>
                  <a:lnTo>
                    <a:pt x="64" y="83"/>
                  </a:lnTo>
                  <a:lnTo>
                    <a:pt x="64" y="84"/>
                  </a:lnTo>
                  <a:lnTo>
                    <a:pt x="63" y="85"/>
                  </a:lnTo>
                  <a:lnTo>
                    <a:pt x="63" y="86"/>
                  </a:lnTo>
                  <a:lnTo>
                    <a:pt x="62" y="87"/>
                  </a:lnTo>
                  <a:lnTo>
                    <a:pt x="62" y="88"/>
                  </a:lnTo>
                  <a:lnTo>
                    <a:pt x="61" y="89"/>
                  </a:lnTo>
                  <a:lnTo>
                    <a:pt x="61" y="90"/>
                  </a:lnTo>
                  <a:lnTo>
                    <a:pt x="60" y="91"/>
                  </a:lnTo>
                  <a:lnTo>
                    <a:pt x="60" y="92"/>
                  </a:lnTo>
                  <a:lnTo>
                    <a:pt x="59" y="92"/>
                  </a:lnTo>
                  <a:lnTo>
                    <a:pt x="59" y="93"/>
                  </a:lnTo>
                  <a:lnTo>
                    <a:pt x="58" y="94"/>
                  </a:lnTo>
                  <a:lnTo>
                    <a:pt x="58" y="95"/>
                  </a:lnTo>
                  <a:lnTo>
                    <a:pt x="57" y="95"/>
                  </a:lnTo>
                  <a:lnTo>
                    <a:pt x="57" y="96"/>
                  </a:lnTo>
                  <a:lnTo>
                    <a:pt x="56" y="96"/>
                  </a:lnTo>
                  <a:lnTo>
                    <a:pt x="56" y="97"/>
                  </a:lnTo>
                  <a:lnTo>
                    <a:pt x="55" y="98"/>
                  </a:lnTo>
                  <a:lnTo>
                    <a:pt x="54" y="100"/>
                  </a:lnTo>
                  <a:lnTo>
                    <a:pt x="52" y="101"/>
                  </a:lnTo>
                  <a:lnTo>
                    <a:pt x="51" y="102"/>
                  </a:lnTo>
                  <a:lnTo>
                    <a:pt x="50" y="103"/>
                  </a:lnTo>
                  <a:lnTo>
                    <a:pt x="49" y="103"/>
                  </a:lnTo>
                  <a:lnTo>
                    <a:pt x="49" y="104"/>
                  </a:lnTo>
                  <a:lnTo>
                    <a:pt x="48" y="104"/>
                  </a:lnTo>
                  <a:lnTo>
                    <a:pt x="48" y="105"/>
                  </a:lnTo>
                  <a:lnTo>
                    <a:pt x="47" y="105"/>
                  </a:lnTo>
                  <a:lnTo>
                    <a:pt x="46" y="105"/>
                  </a:lnTo>
                  <a:lnTo>
                    <a:pt x="46" y="106"/>
                  </a:lnTo>
                  <a:lnTo>
                    <a:pt x="45" y="106"/>
                  </a:lnTo>
                  <a:lnTo>
                    <a:pt x="44" y="106"/>
                  </a:lnTo>
                  <a:lnTo>
                    <a:pt x="43" y="107"/>
                  </a:lnTo>
                  <a:lnTo>
                    <a:pt x="42" y="107"/>
                  </a:lnTo>
                  <a:lnTo>
                    <a:pt x="40" y="107"/>
                  </a:lnTo>
                  <a:lnTo>
                    <a:pt x="39" y="108"/>
                  </a:lnTo>
                  <a:lnTo>
                    <a:pt x="38" y="108"/>
                  </a:lnTo>
                  <a:lnTo>
                    <a:pt x="37" y="108"/>
                  </a:lnTo>
                  <a:lnTo>
                    <a:pt x="36" y="108"/>
                  </a:lnTo>
                  <a:lnTo>
                    <a:pt x="35" y="108"/>
                  </a:lnTo>
                  <a:lnTo>
                    <a:pt x="34" y="108"/>
                  </a:lnTo>
                  <a:lnTo>
                    <a:pt x="33" y="108"/>
                  </a:lnTo>
                  <a:lnTo>
                    <a:pt x="32" y="108"/>
                  </a:lnTo>
                  <a:lnTo>
                    <a:pt x="31" y="108"/>
                  </a:lnTo>
                  <a:lnTo>
                    <a:pt x="30" y="107"/>
                  </a:lnTo>
                  <a:lnTo>
                    <a:pt x="28" y="107"/>
                  </a:lnTo>
                  <a:lnTo>
                    <a:pt x="27" y="107"/>
                  </a:lnTo>
                  <a:lnTo>
                    <a:pt x="26" y="106"/>
                  </a:lnTo>
                  <a:lnTo>
                    <a:pt x="25" y="106"/>
                  </a:lnTo>
                  <a:lnTo>
                    <a:pt x="24" y="106"/>
                  </a:lnTo>
                  <a:lnTo>
                    <a:pt x="24" y="105"/>
                  </a:lnTo>
                  <a:lnTo>
                    <a:pt x="23" y="105"/>
                  </a:lnTo>
                  <a:lnTo>
                    <a:pt x="22" y="105"/>
                  </a:lnTo>
                  <a:lnTo>
                    <a:pt x="22" y="104"/>
                  </a:lnTo>
                  <a:lnTo>
                    <a:pt x="21" y="104"/>
                  </a:lnTo>
                  <a:lnTo>
                    <a:pt x="21" y="103"/>
                  </a:lnTo>
                  <a:lnTo>
                    <a:pt x="20" y="103"/>
                  </a:lnTo>
                  <a:lnTo>
                    <a:pt x="19" y="102"/>
                  </a:lnTo>
                  <a:lnTo>
                    <a:pt x="18" y="101"/>
                  </a:lnTo>
                  <a:lnTo>
                    <a:pt x="16" y="100"/>
                  </a:lnTo>
                  <a:lnTo>
                    <a:pt x="15" y="98"/>
                  </a:lnTo>
                  <a:lnTo>
                    <a:pt x="14" y="97"/>
                  </a:lnTo>
                  <a:lnTo>
                    <a:pt x="14" y="96"/>
                  </a:lnTo>
                  <a:lnTo>
                    <a:pt x="13" y="96"/>
                  </a:lnTo>
                  <a:lnTo>
                    <a:pt x="13" y="95"/>
                  </a:lnTo>
                  <a:lnTo>
                    <a:pt x="12" y="95"/>
                  </a:lnTo>
                  <a:lnTo>
                    <a:pt x="12" y="94"/>
                  </a:lnTo>
                  <a:lnTo>
                    <a:pt x="11" y="93"/>
                  </a:lnTo>
                  <a:lnTo>
                    <a:pt x="11" y="92"/>
                  </a:lnTo>
                  <a:lnTo>
                    <a:pt x="10" y="92"/>
                  </a:lnTo>
                  <a:lnTo>
                    <a:pt x="10" y="91"/>
                  </a:lnTo>
                  <a:lnTo>
                    <a:pt x="9" y="90"/>
                  </a:lnTo>
                  <a:lnTo>
                    <a:pt x="9" y="89"/>
                  </a:lnTo>
                  <a:lnTo>
                    <a:pt x="8" y="88"/>
                  </a:lnTo>
                  <a:lnTo>
                    <a:pt x="8" y="87"/>
                  </a:lnTo>
                  <a:lnTo>
                    <a:pt x="7" y="86"/>
                  </a:lnTo>
                  <a:lnTo>
                    <a:pt x="7" y="85"/>
                  </a:lnTo>
                  <a:lnTo>
                    <a:pt x="6" y="84"/>
                  </a:lnTo>
                  <a:lnTo>
                    <a:pt x="6" y="83"/>
                  </a:lnTo>
                  <a:lnTo>
                    <a:pt x="6" y="82"/>
                  </a:lnTo>
                  <a:lnTo>
                    <a:pt x="4" y="81"/>
                  </a:lnTo>
                  <a:lnTo>
                    <a:pt x="4" y="80"/>
                  </a:lnTo>
                  <a:lnTo>
                    <a:pt x="4" y="79"/>
                  </a:lnTo>
                  <a:lnTo>
                    <a:pt x="3" y="79"/>
                  </a:lnTo>
                  <a:lnTo>
                    <a:pt x="3" y="78"/>
                  </a:lnTo>
                  <a:lnTo>
                    <a:pt x="3" y="76"/>
                  </a:lnTo>
                  <a:lnTo>
                    <a:pt x="3" y="75"/>
                  </a:lnTo>
                  <a:lnTo>
                    <a:pt x="2" y="74"/>
                  </a:lnTo>
                  <a:lnTo>
                    <a:pt x="2" y="73"/>
                  </a:lnTo>
                  <a:lnTo>
                    <a:pt x="2" y="72"/>
                  </a:lnTo>
                  <a:lnTo>
                    <a:pt x="2" y="71"/>
                  </a:lnTo>
                  <a:lnTo>
                    <a:pt x="1" y="70"/>
                  </a:lnTo>
                  <a:lnTo>
                    <a:pt x="1" y="69"/>
                  </a:lnTo>
                  <a:lnTo>
                    <a:pt x="1" y="68"/>
                  </a:lnTo>
                  <a:lnTo>
                    <a:pt x="1" y="67"/>
                  </a:lnTo>
                  <a:lnTo>
                    <a:pt x="1" y="66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1" y="44"/>
                  </a:lnTo>
                  <a:lnTo>
                    <a:pt x="1" y="43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2" y="37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3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3" y="29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7" y="23"/>
                  </a:lnTo>
                  <a:lnTo>
                    <a:pt x="7" y="22"/>
                  </a:lnTo>
                  <a:lnTo>
                    <a:pt x="8" y="21"/>
                  </a:lnTo>
                  <a:lnTo>
                    <a:pt x="8" y="20"/>
                  </a:lnTo>
                  <a:lnTo>
                    <a:pt x="9" y="19"/>
                  </a:lnTo>
                  <a:lnTo>
                    <a:pt x="9" y="18"/>
                  </a:lnTo>
                  <a:lnTo>
                    <a:pt x="10" y="17"/>
                  </a:lnTo>
                  <a:lnTo>
                    <a:pt x="10" y="16"/>
                  </a:lnTo>
                  <a:lnTo>
                    <a:pt x="11" y="16"/>
                  </a:lnTo>
                  <a:lnTo>
                    <a:pt x="11" y="15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3" y="13"/>
                  </a:lnTo>
                  <a:lnTo>
                    <a:pt x="13" y="12"/>
                  </a:lnTo>
                  <a:lnTo>
                    <a:pt x="14" y="12"/>
                  </a:lnTo>
                  <a:lnTo>
                    <a:pt x="14" y="10"/>
                  </a:lnTo>
                  <a:lnTo>
                    <a:pt x="15" y="9"/>
                  </a:lnTo>
                  <a:lnTo>
                    <a:pt x="16" y="8"/>
                  </a:lnTo>
                  <a:lnTo>
                    <a:pt x="18" y="7"/>
                  </a:lnTo>
                  <a:lnTo>
                    <a:pt x="19" y="6"/>
                  </a:lnTo>
                  <a:lnTo>
                    <a:pt x="20" y="5"/>
                  </a:lnTo>
                  <a:lnTo>
                    <a:pt x="21" y="5"/>
                  </a:lnTo>
                  <a:lnTo>
                    <a:pt x="21" y="4"/>
                  </a:lnTo>
                  <a:lnTo>
                    <a:pt x="22" y="4"/>
                  </a:lnTo>
                  <a:lnTo>
                    <a:pt x="22" y="3"/>
                  </a:lnTo>
                  <a:lnTo>
                    <a:pt x="23" y="3"/>
                  </a:lnTo>
                  <a:lnTo>
                    <a:pt x="24" y="3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7" y="1"/>
                  </a:lnTo>
                  <a:lnTo>
                    <a:pt x="28" y="1"/>
                  </a:lnTo>
                  <a:lnTo>
                    <a:pt x="30" y="1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3" y="0"/>
                  </a:lnTo>
                  <a:lnTo>
                    <a:pt x="34" y="0"/>
                  </a:lnTo>
                  <a:lnTo>
                    <a:pt x="35" y="0"/>
                  </a:lnTo>
                  <a:lnTo>
                    <a:pt x="36" y="0"/>
                  </a:lnTo>
                  <a:lnTo>
                    <a:pt x="37" y="0"/>
                  </a:lnTo>
                  <a:lnTo>
                    <a:pt x="38" y="0"/>
                  </a:lnTo>
                  <a:lnTo>
                    <a:pt x="39" y="0"/>
                  </a:lnTo>
                  <a:lnTo>
                    <a:pt x="40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2"/>
                  </a:lnTo>
                  <a:lnTo>
                    <a:pt x="45" y="2"/>
                  </a:lnTo>
                  <a:lnTo>
                    <a:pt x="46" y="2"/>
                  </a:lnTo>
                  <a:lnTo>
                    <a:pt x="46" y="3"/>
                  </a:lnTo>
                  <a:lnTo>
                    <a:pt x="47" y="3"/>
                  </a:lnTo>
                  <a:lnTo>
                    <a:pt x="48" y="3"/>
                  </a:lnTo>
                  <a:lnTo>
                    <a:pt x="48" y="4"/>
                  </a:lnTo>
                  <a:lnTo>
                    <a:pt x="49" y="4"/>
                  </a:lnTo>
                  <a:lnTo>
                    <a:pt x="49" y="5"/>
                  </a:lnTo>
                  <a:lnTo>
                    <a:pt x="50" y="5"/>
                  </a:lnTo>
                  <a:lnTo>
                    <a:pt x="51" y="6"/>
                  </a:lnTo>
                  <a:lnTo>
                    <a:pt x="52" y="7"/>
                  </a:lnTo>
                  <a:lnTo>
                    <a:pt x="54" y="8"/>
                  </a:lnTo>
                  <a:lnTo>
                    <a:pt x="55" y="9"/>
                  </a:lnTo>
                  <a:lnTo>
                    <a:pt x="56" y="10"/>
                  </a:lnTo>
                  <a:lnTo>
                    <a:pt x="56" y="12"/>
                  </a:lnTo>
                  <a:lnTo>
                    <a:pt x="57" y="12"/>
                  </a:lnTo>
                  <a:lnTo>
                    <a:pt x="57" y="13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9" y="15"/>
                  </a:lnTo>
                  <a:lnTo>
                    <a:pt x="59" y="16"/>
                  </a:lnTo>
                  <a:lnTo>
                    <a:pt x="60" y="16"/>
                  </a:lnTo>
                  <a:lnTo>
                    <a:pt x="60" y="17"/>
                  </a:lnTo>
                  <a:lnTo>
                    <a:pt x="61" y="18"/>
                  </a:lnTo>
                  <a:lnTo>
                    <a:pt x="61" y="19"/>
                  </a:lnTo>
                  <a:lnTo>
                    <a:pt x="62" y="20"/>
                  </a:lnTo>
                  <a:lnTo>
                    <a:pt x="62" y="21"/>
                  </a:lnTo>
                  <a:lnTo>
                    <a:pt x="63" y="22"/>
                  </a:lnTo>
                  <a:lnTo>
                    <a:pt x="63" y="23"/>
                  </a:lnTo>
                  <a:lnTo>
                    <a:pt x="64" y="24"/>
                  </a:lnTo>
                  <a:lnTo>
                    <a:pt x="64" y="25"/>
                  </a:lnTo>
                  <a:lnTo>
                    <a:pt x="64" y="26"/>
                  </a:lnTo>
                  <a:lnTo>
                    <a:pt x="66" y="27"/>
                  </a:lnTo>
                  <a:lnTo>
                    <a:pt x="66" y="28"/>
                  </a:lnTo>
                  <a:lnTo>
                    <a:pt x="66" y="29"/>
                  </a:lnTo>
                  <a:lnTo>
                    <a:pt x="67" y="29"/>
                  </a:lnTo>
                  <a:lnTo>
                    <a:pt x="67" y="30"/>
                  </a:lnTo>
                  <a:lnTo>
                    <a:pt x="67" y="31"/>
                  </a:lnTo>
                  <a:lnTo>
                    <a:pt x="67" y="32"/>
                  </a:lnTo>
                  <a:lnTo>
                    <a:pt x="68" y="34"/>
                  </a:lnTo>
                  <a:lnTo>
                    <a:pt x="68" y="35"/>
                  </a:lnTo>
                  <a:lnTo>
                    <a:pt x="68" y="36"/>
                  </a:lnTo>
                  <a:lnTo>
                    <a:pt x="68" y="37"/>
                  </a:lnTo>
                  <a:lnTo>
                    <a:pt x="69" y="38"/>
                  </a:lnTo>
                  <a:lnTo>
                    <a:pt x="69" y="39"/>
                  </a:lnTo>
                  <a:lnTo>
                    <a:pt x="69" y="40"/>
                  </a:lnTo>
                  <a:lnTo>
                    <a:pt x="69" y="41"/>
                  </a:lnTo>
                  <a:lnTo>
                    <a:pt x="69" y="42"/>
                  </a:lnTo>
                  <a:lnTo>
                    <a:pt x="69" y="43"/>
                  </a:lnTo>
                  <a:lnTo>
                    <a:pt x="69" y="44"/>
                  </a:lnTo>
                  <a:lnTo>
                    <a:pt x="70" y="45"/>
                  </a:lnTo>
                  <a:lnTo>
                    <a:pt x="70" y="46"/>
                  </a:lnTo>
                  <a:lnTo>
                    <a:pt x="70" y="47"/>
                  </a:lnTo>
                  <a:lnTo>
                    <a:pt x="70" y="48"/>
                  </a:lnTo>
                  <a:lnTo>
                    <a:pt x="70" y="49"/>
                  </a:lnTo>
                  <a:lnTo>
                    <a:pt x="70" y="50"/>
                  </a:lnTo>
                  <a:lnTo>
                    <a:pt x="70" y="51"/>
                  </a:lnTo>
                  <a:lnTo>
                    <a:pt x="70" y="52"/>
                  </a:lnTo>
                  <a:lnTo>
                    <a:pt x="70" y="53"/>
                  </a:lnTo>
                  <a:lnTo>
                    <a:pt x="70" y="54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5" name="Oval 409">
              <a:extLst>
                <a:ext uri="{FF2B5EF4-FFF2-40B4-BE49-F238E27FC236}">
                  <a16:creationId xmlns:a16="http://schemas.microsoft.com/office/drawing/2014/main" id="{7A56BD7C-C313-E15D-231F-B129864CDE97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398" y="3127"/>
              <a:ext cx="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16" name="Freeform 410">
              <a:extLst>
                <a:ext uri="{FF2B5EF4-FFF2-40B4-BE49-F238E27FC236}">
                  <a16:creationId xmlns:a16="http://schemas.microsoft.com/office/drawing/2014/main" id="{DD490F23-FE01-3FD1-1F1B-2558A218B10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034" y="3140"/>
              <a:ext cx="129" cy="208"/>
            </a:xfrm>
            <a:custGeom>
              <a:avLst/>
              <a:gdLst>
                <a:gd name="T0" fmla="*/ 2147483647 w 86"/>
                <a:gd name="T1" fmla="*/ 2147483647 h 132"/>
                <a:gd name="T2" fmla="*/ 2147483647 w 86"/>
                <a:gd name="T3" fmla="*/ 2147483647 h 132"/>
                <a:gd name="T4" fmla="*/ 2147483647 w 86"/>
                <a:gd name="T5" fmla="*/ 2147483647 h 132"/>
                <a:gd name="T6" fmla="*/ 2147483647 w 86"/>
                <a:gd name="T7" fmla="*/ 2147483647 h 132"/>
                <a:gd name="T8" fmla="*/ 2147483647 w 86"/>
                <a:gd name="T9" fmla="*/ 2147483647 h 132"/>
                <a:gd name="T10" fmla="*/ 2147483647 w 86"/>
                <a:gd name="T11" fmla="*/ 2147483647 h 132"/>
                <a:gd name="T12" fmla="*/ 2147483647 w 86"/>
                <a:gd name="T13" fmla="*/ 2147483647 h 132"/>
                <a:gd name="T14" fmla="*/ 2147483647 w 86"/>
                <a:gd name="T15" fmla="*/ 2147483647 h 132"/>
                <a:gd name="T16" fmla="*/ 2147483647 w 86"/>
                <a:gd name="T17" fmla="*/ 2147483647 h 132"/>
                <a:gd name="T18" fmla="*/ 2125574804 w 86"/>
                <a:gd name="T19" fmla="*/ 2147483647 h 132"/>
                <a:gd name="T20" fmla="*/ 1983532509 w 86"/>
                <a:gd name="T21" fmla="*/ 2147483647 h 132"/>
                <a:gd name="T22" fmla="*/ 1839682169 w 86"/>
                <a:gd name="T23" fmla="*/ 2147483647 h 132"/>
                <a:gd name="T24" fmla="*/ 1719818726 w 86"/>
                <a:gd name="T25" fmla="*/ 2147483647 h 132"/>
                <a:gd name="T26" fmla="*/ 1534765638 w 86"/>
                <a:gd name="T27" fmla="*/ 2147483647 h 132"/>
                <a:gd name="T28" fmla="*/ 1358750605 w 86"/>
                <a:gd name="T29" fmla="*/ 2147483647 h 132"/>
                <a:gd name="T30" fmla="*/ 1129041301 w 86"/>
                <a:gd name="T31" fmla="*/ 2147483647 h 132"/>
                <a:gd name="T32" fmla="*/ 973436410 w 86"/>
                <a:gd name="T33" fmla="*/ 2147483647 h 132"/>
                <a:gd name="T34" fmla="*/ 828613840 w 86"/>
                <a:gd name="T35" fmla="*/ 2147483647 h 132"/>
                <a:gd name="T36" fmla="*/ 696096877 w 86"/>
                <a:gd name="T37" fmla="*/ 2147483647 h 132"/>
                <a:gd name="T38" fmla="*/ 543975498 w 86"/>
                <a:gd name="T39" fmla="*/ 2147483647 h 132"/>
                <a:gd name="T40" fmla="*/ 466814466 w 86"/>
                <a:gd name="T41" fmla="*/ 2147483647 h 132"/>
                <a:gd name="T42" fmla="*/ 353477404 w 86"/>
                <a:gd name="T43" fmla="*/ 2147483647 h 132"/>
                <a:gd name="T44" fmla="*/ 285069458 w 86"/>
                <a:gd name="T45" fmla="*/ 2147483647 h 132"/>
                <a:gd name="T46" fmla="*/ 232053868 w 86"/>
                <a:gd name="T47" fmla="*/ 2147483647 h 132"/>
                <a:gd name="T48" fmla="*/ 153907862 w 86"/>
                <a:gd name="T49" fmla="*/ 2147483647 h 132"/>
                <a:gd name="T50" fmla="*/ 101038749 w 86"/>
                <a:gd name="T51" fmla="*/ 2147483647 h 132"/>
                <a:gd name="T52" fmla="*/ 43545399 w 86"/>
                <a:gd name="T53" fmla="*/ 2147483647 h 132"/>
                <a:gd name="T54" fmla="*/ 43545399 w 86"/>
                <a:gd name="T55" fmla="*/ 2147483647 h 132"/>
                <a:gd name="T56" fmla="*/ 0 w 86"/>
                <a:gd name="T57" fmla="*/ 2147483647 h 132"/>
                <a:gd name="T58" fmla="*/ 0 w 86"/>
                <a:gd name="T59" fmla="*/ 2147483647 h 132"/>
                <a:gd name="T60" fmla="*/ 0 w 86"/>
                <a:gd name="T61" fmla="*/ 2147483647 h 132"/>
                <a:gd name="T62" fmla="*/ 43545399 w 86"/>
                <a:gd name="T63" fmla="*/ 2147483647 h 132"/>
                <a:gd name="T64" fmla="*/ 101038749 w 86"/>
                <a:gd name="T65" fmla="*/ 2147483647 h 132"/>
                <a:gd name="T66" fmla="*/ 122858441 w 86"/>
                <a:gd name="T67" fmla="*/ 2147483647 h 132"/>
                <a:gd name="T68" fmla="*/ 187144835 w 86"/>
                <a:gd name="T69" fmla="*/ 2147483647 h 132"/>
                <a:gd name="T70" fmla="*/ 234441046 w 86"/>
                <a:gd name="T71" fmla="*/ 1920930829 h 132"/>
                <a:gd name="T72" fmla="*/ 306458352 w 86"/>
                <a:gd name="T73" fmla="*/ 1601638909 h 132"/>
                <a:gd name="T74" fmla="*/ 406451563 w 86"/>
                <a:gd name="T75" fmla="*/ 1136493549 h 132"/>
                <a:gd name="T76" fmla="*/ 538436511 w 86"/>
                <a:gd name="T77" fmla="*/ 886964272 h 132"/>
                <a:gd name="T78" fmla="*/ 661449022 w 86"/>
                <a:gd name="T79" fmla="*/ 623184765 h 132"/>
                <a:gd name="T80" fmla="*/ 776730873 w 86"/>
                <a:gd name="T81" fmla="*/ 401270190 h 132"/>
                <a:gd name="T82" fmla="*/ 943092924 w 86"/>
                <a:gd name="T83" fmla="*/ 229211957 h 132"/>
                <a:gd name="T84" fmla="*/ 1060333615 w 86"/>
                <a:gd name="T85" fmla="*/ 95033650 h 132"/>
                <a:gd name="T86" fmla="*/ 1262190849 w 86"/>
                <a:gd name="T87" fmla="*/ 0 h 132"/>
                <a:gd name="T88" fmla="*/ 1482792671 w 86"/>
                <a:gd name="T89" fmla="*/ 0 h 132"/>
                <a:gd name="T90" fmla="*/ 1649919818 w 86"/>
                <a:gd name="T91" fmla="*/ 147590138 h 132"/>
                <a:gd name="T92" fmla="*/ 1802255072 w 86"/>
                <a:gd name="T93" fmla="*/ 258378854 h 132"/>
                <a:gd name="T94" fmla="*/ 1922639549 w 86"/>
                <a:gd name="T95" fmla="*/ 401270190 h 132"/>
                <a:gd name="T96" fmla="*/ 2077908996 w 86"/>
                <a:gd name="T97" fmla="*/ 726564308 h 132"/>
                <a:gd name="T98" fmla="*/ 2147483647 w 86"/>
                <a:gd name="T99" fmla="*/ 967824824 h 132"/>
                <a:gd name="T100" fmla="*/ 2147483647 w 86"/>
                <a:gd name="T101" fmla="*/ 1236892046 h 132"/>
                <a:gd name="T102" fmla="*/ 2147483647 w 86"/>
                <a:gd name="T103" fmla="*/ 1631363805 h 132"/>
                <a:gd name="T104" fmla="*/ 2147483647 w 86"/>
                <a:gd name="T105" fmla="*/ 1999953344 h 132"/>
                <a:gd name="T106" fmla="*/ 2147483647 w 86"/>
                <a:gd name="T107" fmla="*/ 2147483647 h 132"/>
                <a:gd name="T108" fmla="*/ 2147483647 w 86"/>
                <a:gd name="T109" fmla="*/ 2147483647 h 132"/>
                <a:gd name="T110" fmla="*/ 2147483647 w 86"/>
                <a:gd name="T111" fmla="*/ 2147483647 h 132"/>
                <a:gd name="T112" fmla="*/ 2147483647 w 86"/>
                <a:gd name="T113" fmla="*/ 2147483647 h 132"/>
                <a:gd name="T114" fmla="*/ 2147483647 w 86"/>
                <a:gd name="T115" fmla="*/ 2147483647 h 132"/>
                <a:gd name="T116" fmla="*/ 2147483647 w 86"/>
                <a:gd name="T117" fmla="*/ 2147483647 h 132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86" h="132">
                  <a:moveTo>
                    <a:pt x="86" y="66"/>
                  </a:moveTo>
                  <a:lnTo>
                    <a:pt x="86" y="67"/>
                  </a:lnTo>
                  <a:lnTo>
                    <a:pt x="86" y="68"/>
                  </a:lnTo>
                  <a:lnTo>
                    <a:pt x="86" y="69"/>
                  </a:lnTo>
                  <a:lnTo>
                    <a:pt x="86" y="70"/>
                  </a:lnTo>
                  <a:lnTo>
                    <a:pt x="86" y="71"/>
                  </a:lnTo>
                  <a:lnTo>
                    <a:pt x="86" y="72"/>
                  </a:lnTo>
                  <a:lnTo>
                    <a:pt x="86" y="73"/>
                  </a:lnTo>
                  <a:lnTo>
                    <a:pt x="86" y="74"/>
                  </a:lnTo>
                  <a:lnTo>
                    <a:pt x="86" y="75"/>
                  </a:lnTo>
                  <a:lnTo>
                    <a:pt x="85" y="76"/>
                  </a:lnTo>
                  <a:lnTo>
                    <a:pt x="85" y="77"/>
                  </a:lnTo>
                  <a:lnTo>
                    <a:pt x="85" y="78"/>
                  </a:lnTo>
                  <a:lnTo>
                    <a:pt x="85" y="79"/>
                  </a:lnTo>
                  <a:lnTo>
                    <a:pt x="85" y="80"/>
                  </a:lnTo>
                  <a:lnTo>
                    <a:pt x="85" y="81"/>
                  </a:lnTo>
                  <a:lnTo>
                    <a:pt x="85" y="82"/>
                  </a:lnTo>
                  <a:lnTo>
                    <a:pt x="85" y="83"/>
                  </a:lnTo>
                  <a:lnTo>
                    <a:pt x="84" y="84"/>
                  </a:lnTo>
                  <a:lnTo>
                    <a:pt x="84" y="85"/>
                  </a:lnTo>
                  <a:lnTo>
                    <a:pt x="84" y="87"/>
                  </a:lnTo>
                  <a:lnTo>
                    <a:pt x="84" y="88"/>
                  </a:lnTo>
                  <a:lnTo>
                    <a:pt x="84" y="89"/>
                  </a:lnTo>
                  <a:lnTo>
                    <a:pt x="83" y="90"/>
                  </a:lnTo>
                  <a:lnTo>
                    <a:pt x="83" y="91"/>
                  </a:lnTo>
                  <a:lnTo>
                    <a:pt x="83" y="92"/>
                  </a:lnTo>
                  <a:lnTo>
                    <a:pt x="83" y="93"/>
                  </a:lnTo>
                  <a:lnTo>
                    <a:pt x="82" y="93"/>
                  </a:lnTo>
                  <a:lnTo>
                    <a:pt x="82" y="94"/>
                  </a:lnTo>
                  <a:lnTo>
                    <a:pt x="82" y="95"/>
                  </a:lnTo>
                  <a:lnTo>
                    <a:pt x="82" y="96"/>
                  </a:lnTo>
                  <a:lnTo>
                    <a:pt x="81" y="97"/>
                  </a:lnTo>
                  <a:lnTo>
                    <a:pt x="81" y="98"/>
                  </a:lnTo>
                  <a:lnTo>
                    <a:pt x="81" y="99"/>
                  </a:lnTo>
                  <a:lnTo>
                    <a:pt x="80" y="99"/>
                  </a:lnTo>
                  <a:lnTo>
                    <a:pt x="80" y="100"/>
                  </a:lnTo>
                  <a:lnTo>
                    <a:pt x="80" y="101"/>
                  </a:lnTo>
                  <a:lnTo>
                    <a:pt x="79" y="102"/>
                  </a:lnTo>
                  <a:lnTo>
                    <a:pt x="79" y="103"/>
                  </a:lnTo>
                  <a:lnTo>
                    <a:pt x="79" y="104"/>
                  </a:lnTo>
                  <a:lnTo>
                    <a:pt x="78" y="105"/>
                  </a:lnTo>
                  <a:lnTo>
                    <a:pt x="78" y="106"/>
                  </a:lnTo>
                  <a:lnTo>
                    <a:pt x="77" y="106"/>
                  </a:lnTo>
                  <a:lnTo>
                    <a:pt x="77" y="107"/>
                  </a:lnTo>
                  <a:lnTo>
                    <a:pt x="77" y="109"/>
                  </a:lnTo>
                  <a:lnTo>
                    <a:pt x="76" y="109"/>
                  </a:lnTo>
                  <a:lnTo>
                    <a:pt x="76" y="110"/>
                  </a:lnTo>
                  <a:lnTo>
                    <a:pt x="74" y="111"/>
                  </a:lnTo>
                  <a:lnTo>
                    <a:pt x="74" y="112"/>
                  </a:lnTo>
                  <a:lnTo>
                    <a:pt x="73" y="113"/>
                  </a:lnTo>
                  <a:lnTo>
                    <a:pt x="73" y="114"/>
                  </a:lnTo>
                  <a:lnTo>
                    <a:pt x="72" y="114"/>
                  </a:lnTo>
                  <a:lnTo>
                    <a:pt x="72" y="115"/>
                  </a:lnTo>
                  <a:lnTo>
                    <a:pt x="71" y="116"/>
                  </a:lnTo>
                  <a:lnTo>
                    <a:pt x="71" y="117"/>
                  </a:lnTo>
                  <a:lnTo>
                    <a:pt x="70" y="117"/>
                  </a:lnTo>
                  <a:lnTo>
                    <a:pt x="70" y="118"/>
                  </a:lnTo>
                  <a:lnTo>
                    <a:pt x="69" y="118"/>
                  </a:lnTo>
                  <a:lnTo>
                    <a:pt x="69" y="119"/>
                  </a:lnTo>
                  <a:lnTo>
                    <a:pt x="68" y="120"/>
                  </a:lnTo>
                  <a:lnTo>
                    <a:pt x="67" y="120"/>
                  </a:lnTo>
                  <a:lnTo>
                    <a:pt x="67" y="121"/>
                  </a:lnTo>
                  <a:lnTo>
                    <a:pt x="66" y="122"/>
                  </a:lnTo>
                  <a:lnTo>
                    <a:pt x="65" y="122"/>
                  </a:lnTo>
                  <a:lnTo>
                    <a:pt x="65" y="123"/>
                  </a:lnTo>
                  <a:lnTo>
                    <a:pt x="64" y="124"/>
                  </a:lnTo>
                  <a:lnTo>
                    <a:pt x="62" y="124"/>
                  </a:lnTo>
                  <a:lnTo>
                    <a:pt x="62" y="125"/>
                  </a:lnTo>
                  <a:lnTo>
                    <a:pt x="61" y="125"/>
                  </a:lnTo>
                  <a:lnTo>
                    <a:pt x="61" y="126"/>
                  </a:lnTo>
                  <a:lnTo>
                    <a:pt x="60" y="126"/>
                  </a:lnTo>
                  <a:lnTo>
                    <a:pt x="59" y="126"/>
                  </a:lnTo>
                  <a:lnTo>
                    <a:pt x="59" y="127"/>
                  </a:lnTo>
                  <a:lnTo>
                    <a:pt x="58" y="127"/>
                  </a:lnTo>
                  <a:lnTo>
                    <a:pt x="57" y="128"/>
                  </a:lnTo>
                  <a:lnTo>
                    <a:pt x="56" y="128"/>
                  </a:lnTo>
                  <a:lnTo>
                    <a:pt x="56" y="129"/>
                  </a:lnTo>
                  <a:lnTo>
                    <a:pt x="55" y="129"/>
                  </a:lnTo>
                  <a:lnTo>
                    <a:pt x="54" y="129"/>
                  </a:lnTo>
                  <a:lnTo>
                    <a:pt x="53" y="129"/>
                  </a:lnTo>
                  <a:lnTo>
                    <a:pt x="53" y="130"/>
                  </a:lnTo>
                  <a:lnTo>
                    <a:pt x="52" y="130"/>
                  </a:lnTo>
                  <a:lnTo>
                    <a:pt x="50" y="130"/>
                  </a:lnTo>
                  <a:lnTo>
                    <a:pt x="49" y="130"/>
                  </a:lnTo>
                  <a:lnTo>
                    <a:pt x="48" y="132"/>
                  </a:lnTo>
                  <a:lnTo>
                    <a:pt x="47" y="132"/>
                  </a:lnTo>
                  <a:lnTo>
                    <a:pt x="46" y="132"/>
                  </a:lnTo>
                  <a:lnTo>
                    <a:pt x="45" y="132"/>
                  </a:lnTo>
                  <a:lnTo>
                    <a:pt x="44" y="132"/>
                  </a:lnTo>
                  <a:lnTo>
                    <a:pt x="43" y="132"/>
                  </a:lnTo>
                  <a:lnTo>
                    <a:pt x="42" y="132"/>
                  </a:lnTo>
                  <a:lnTo>
                    <a:pt x="41" y="132"/>
                  </a:lnTo>
                  <a:lnTo>
                    <a:pt x="40" y="132"/>
                  </a:lnTo>
                  <a:lnTo>
                    <a:pt x="39" y="132"/>
                  </a:lnTo>
                  <a:lnTo>
                    <a:pt x="37" y="130"/>
                  </a:lnTo>
                  <a:lnTo>
                    <a:pt x="36" y="130"/>
                  </a:lnTo>
                  <a:lnTo>
                    <a:pt x="35" y="130"/>
                  </a:lnTo>
                  <a:lnTo>
                    <a:pt x="34" y="130"/>
                  </a:lnTo>
                  <a:lnTo>
                    <a:pt x="34" y="129"/>
                  </a:lnTo>
                  <a:lnTo>
                    <a:pt x="33" y="129"/>
                  </a:lnTo>
                  <a:lnTo>
                    <a:pt x="32" y="129"/>
                  </a:lnTo>
                  <a:lnTo>
                    <a:pt x="31" y="129"/>
                  </a:lnTo>
                  <a:lnTo>
                    <a:pt x="31" y="128"/>
                  </a:lnTo>
                  <a:lnTo>
                    <a:pt x="30" y="128"/>
                  </a:lnTo>
                  <a:lnTo>
                    <a:pt x="29" y="127"/>
                  </a:lnTo>
                  <a:lnTo>
                    <a:pt x="28" y="127"/>
                  </a:lnTo>
                  <a:lnTo>
                    <a:pt x="28" y="126"/>
                  </a:lnTo>
                  <a:lnTo>
                    <a:pt x="27" y="126"/>
                  </a:lnTo>
                  <a:lnTo>
                    <a:pt x="25" y="126"/>
                  </a:lnTo>
                  <a:lnTo>
                    <a:pt x="25" y="125"/>
                  </a:lnTo>
                  <a:lnTo>
                    <a:pt x="24" y="125"/>
                  </a:lnTo>
                  <a:lnTo>
                    <a:pt x="24" y="124"/>
                  </a:lnTo>
                  <a:lnTo>
                    <a:pt x="23" y="124"/>
                  </a:lnTo>
                  <a:lnTo>
                    <a:pt x="22" y="123"/>
                  </a:lnTo>
                  <a:lnTo>
                    <a:pt x="22" y="122"/>
                  </a:lnTo>
                  <a:lnTo>
                    <a:pt x="21" y="122"/>
                  </a:lnTo>
                  <a:lnTo>
                    <a:pt x="20" y="121"/>
                  </a:lnTo>
                  <a:lnTo>
                    <a:pt x="20" y="120"/>
                  </a:lnTo>
                  <a:lnTo>
                    <a:pt x="19" y="120"/>
                  </a:lnTo>
                  <a:lnTo>
                    <a:pt x="18" y="119"/>
                  </a:lnTo>
                  <a:lnTo>
                    <a:pt x="18" y="118"/>
                  </a:lnTo>
                  <a:lnTo>
                    <a:pt x="17" y="118"/>
                  </a:lnTo>
                  <a:lnTo>
                    <a:pt x="17" y="117"/>
                  </a:lnTo>
                  <a:lnTo>
                    <a:pt x="16" y="117"/>
                  </a:lnTo>
                  <a:lnTo>
                    <a:pt x="16" y="116"/>
                  </a:lnTo>
                  <a:lnTo>
                    <a:pt x="15" y="115"/>
                  </a:lnTo>
                  <a:lnTo>
                    <a:pt x="15" y="114"/>
                  </a:lnTo>
                  <a:lnTo>
                    <a:pt x="13" y="114"/>
                  </a:lnTo>
                  <a:lnTo>
                    <a:pt x="13" y="113"/>
                  </a:lnTo>
                  <a:lnTo>
                    <a:pt x="12" y="112"/>
                  </a:lnTo>
                  <a:lnTo>
                    <a:pt x="12" y="111"/>
                  </a:lnTo>
                  <a:lnTo>
                    <a:pt x="11" y="110"/>
                  </a:lnTo>
                  <a:lnTo>
                    <a:pt x="11" y="109"/>
                  </a:lnTo>
                  <a:lnTo>
                    <a:pt x="10" y="109"/>
                  </a:lnTo>
                  <a:lnTo>
                    <a:pt x="10" y="107"/>
                  </a:lnTo>
                  <a:lnTo>
                    <a:pt x="10" y="106"/>
                  </a:lnTo>
                  <a:lnTo>
                    <a:pt x="9" y="106"/>
                  </a:lnTo>
                  <a:lnTo>
                    <a:pt x="9" y="105"/>
                  </a:lnTo>
                  <a:lnTo>
                    <a:pt x="8" y="104"/>
                  </a:lnTo>
                  <a:lnTo>
                    <a:pt x="8" y="103"/>
                  </a:lnTo>
                  <a:lnTo>
                    <a:pt x="8" y="102"/>
                  </a:lnTo>
                  <a:lnTo>
                    <a:pt x="7" y="101"/>
                  </a:lnTo>
                  <a:lnTo>
                    <a:pt x="7" y="100"/>
                  </a:lnTo>
                  <a:lnTo>
                    <a:pt x="7" y="99"/>
                  </a:lnTo>
                  <a:lnTo>
                    <a:pt x="6" y="99"/>
                  </a:lnTo>
                  <a:lnTo>
                    <a:pt x="6" y="98"/>
                  </a:lnTo>
                  <a:lnTo>
                    <a:pt x="6" y="97"/>
                  </a:lnTo>
                  <a:lnTo>
                    <a:pt x="5" y="96"/>
                  </a:lnTo>
                  <a:lnTo>
                    <a:pt x="5" y="95"/>
                  </a:lnTo>
                  <a:lnTo>
                    <a:pt x="5" y="94"/>
                  </a:lnTo>
                  <a:lnTo>
                    <a:pt x="5" y="93"/>
                  </a:lnTo>
                  <a:lnTo>
                    <a:pt x="4" y="93"/>
                  </a:lnTo>
                  <a:lnTo>
                    <a:pt x="4" y="92"/>
                  </a:lnTo>
                  <a:lnTo>
                    <a:pt x="4" y="91"/>
                  </a:lnTo>
                  <a:lnTo>
                    <a:pt x="4" y="90"/>
                  </a:lnTo>
                  <a:lnTo>
                    <a:pt x="3" y="89"/>
                  </a:lnTo>
                  <a:lnTo>
                    <a:pt x="3" y="88"/>
                  </a:lnTo>
                  <a:lnTo>
                    <a:pt x="3" y="87"/>
                  </a:lnTo>
                  <a:lnTo>
                    <a:pt x="3" y="85"/>
                  </a:lnTo>
                  <a:lnTo>
                    <a:pt x="3" y="84"/>
                  </a:lnTo>
                  <a:lnTo>
                    <a:pt x="1" y="83"/>
                  </a:lnTo>
                  <a:lnTo>
                    <a:pt x="1" y="82"/>
                  </a:lnTo>
                  <a:lnTo>
                    <a:pt x="1" y="81"/>
                  </a:lnTo>
                  <a:lnTo>
                    <a:pt x="1" y="80"/>
                  </a:lnTo>
                  <a:lnTo>
                    <a:pt x="1" y="79"/>
                  </a:lnTo>
                  <a:lnTo>
                    <a:pt x="1" y="78"/>
                  </a:lnTo>
                  <a:lnTo>
                    <a:pt x="1" y="77"/>
                  </a:lnTo>
                  <a:lnTo>
                    <a:pt x="1" y="76"/>
                  </a:lnTo>
                  <a:lnTo>
                    <a:pt x="0" y="75"/>
                  </a:lnTo>
                  <a:lnTo>
                    <a:pt x="0" y="74"/>
                  </a:lnTo>
                  <a:lnTo>
                    <a:pt x="0" y="73"/>
                  </a:lnTo>
                  <a:lnTo>
                    <a:pt x="0" y="72"/>
                  </a:lnTo>
                  <a:lnTo>
                    <a:pt x="0" y="71"/>
                  </a:lnTo>
                  <a:lnTo>
                    <a:pt x="0" y="70"/>
                  </a:lnTo>
                  <a:lnTo>
                    <a:pt x="0" y="69"/>
                  </a:lnTo>
                  <a:lnTo>
                    <a:pt x="0" y="68"/>
                  </a:lnTo>
                  <a:lnTo>
                    <a:pt x="0" y="67"/>
                  </a:lnTo>
                  <a:lnTo>
                    <a:pt x="0" y="66"/>
                  </a:lnTo>
                  <a:lnTo>
                    <a:pt x="0" y="65"/>
                  </a:lnTo>
                  <a:lnTo>
                    <a:pt x="0" y="63"/>
                  </a:lnTo>
                  <a:lnTo>
                    <a:pt x="0" y="62"/>
                  </a:lnTo>
                  <a:lnTo>
                    <a:pt x="0" y="61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1" y="55"/>
                  </a:lnTo>
                  <a:lnTo>
                    <a:pt x="1" y="54"/>
                  </a:lnTo>
                  <a:lnTo>
                    <a:pt x="1" y="53"/>
                  </a:lnTo>
                  <a:lnTo>
                    <a:pt x="1" y="52"/>
                  </a:lnTo>
                  <a:lnTo>
                    <a:pt x="1" y="51"/>
                  </a:lnTo>
                  <a:lnTo>
                    <a:pt x="1" y="50"/>
                  </a:lnTo>
                  <a:lnTo>
                    <a:pt x="1" y="49"/>
                  </a:lnTo>
                  <a:lnTo>
                    <a:pt x="1" y="48"/>
                  </a:lnTo>
                  <a:lnTo>
                    <a:pt x="3" y="47"/>
                  </a:lnTo>
                  <a:lnTo>
                    <a:pt x="3" y="46"/>
                  </a:lnTo>
                  <a:lnTo>
                    <a:pt x="3" y="45"/>
                  </a:lnTo>
                  <a:lnTo>
                    <a:pt x="3" y="44"/>
                  </a:lnTo>
                  <a:lnTo>
                    <a:pt x="3" y="43"/>
                  </a:lnTo>
                  <a:lnTo>
                    <a:pt x="4" y="41"/>
                  </a:lnTo>
                  <a:lnTo>
                    <a:pt x="4" y="40"/>
                  </a:lnTo>
                  <a:lnTo>
                    <a:pt x="4" y="39"/>
                  </a:lnTo>
                  <a:lnTo>
                    <a:pt x="4" y="38"/>
                  </a:lnTo>
                  <a:lnTo>
                    <a:pt x="5" y="38"/>
                  </a:lnTo>
                  <a:lnTo>
                    <a:pt x="5" y="37"/>
                  </a:lnTo>
                  <a:lnTo>
                    <a:pt x="5" y="36"/>
                  </a:lnTo>
                  <a:lnTo>
                    <a:pt x="5" y="35"/>
                  </a:lnTo>
                  <a:lnTo>
                    <a:pt x="6" y="34"/>
                  </a:lnTo>
                  <a:lnTo>
                    <a:pt x="6" y="33"/>
                  </a:lnTo>
                  <a:lnTo>
                    <a:pt x="6" y="32"/>
                  </a:lnTo>
                  <a:lnTo>
                    <a:pt x="7" y="32"/>
                  </a:lnTo>
                  <a:lnTo>
                    <a:pt x="7" y="31"/>
                  </a:lnTo>
                  <a:lnTo>
                    <a:pt x="7" y="30"/>
                  </a:lnTo>
                  <a:lnTo>
                    <a:pt x="8" y="29"/>
                  </a:lnTo>
                  <a:lnTo>
                    <a:pt x="8" y="28"/>
                  </a:lnTo>
                  <a:lnTo>
                    <a:pt x="8" y="27"/>
                  </a:lnTo>
                  <a:lnTo>
                    <a:pt x="9" y="26"/>
                  </a:lnTo>
                  <a:lnTo>
                    <a:pt x="9" y="25"/>
                  </a:lnTo>
                  <a:lnTo>
                    <a:pt x="10" y="25"/>
                  </a:lnTo>
                  <a:lnTo>
                    <a:pt x="10" y="24"/>
                  </a:lnTo>
                  <a:lnTo>
                    <a:pt x="10" y="23"/>
                  </a:lnTo>
                  <a:lnTo>
                    <a:pt x="11" y="23"/>
                  </a:lnTo>
                  <a:lnTo>
                    <a:pt x="11" y="22"/>
                  </a:lnTo>
                  <a:lnTo>
                    <a:pt x="12" y="21"/>
                  </a:lnTo>
                  <a:lnTo>
                    <a:pt x="12" y="19"/>
                  </a:lnTo>
                  <a:lnTo>
                    <a:pt x="13" y="18"/>
                  </a:lnTo>
                  <a:lnTo>
                    <a:pt x="13" y="17"/>
                  </a:lnTo>
                  <a:lnTo>
                    <a:pt x="15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6" y="14"/>
                  </a:lnTo>
                  <a:lnTo>
                    <a:pt x="17" y="14"/>
                  </a:lnTo>
                  <a:lnTo>
                    <a:pt x="17" y="13"/>
                  </a:lnTo>
                  <a:lnTo>
                    <a:pt x="18" y="13"/>
                  </a:lnTo>
                  <a:lnTo>
                    <a:pt x="18" y="12"/>
                  </a:lnTo>
                  <a:lnTo>
                    <a:pt x="19" y="11"/>
                  </a:lnTo>
                  <a:lnTo>
                    <a:pt x="20" y="11"/>
                  </a:lnTo>
                  <a:lnTo>
                    <a:pt x="20" y="10"/>
                  </a:lnTo>
                  <a:lnTo>
                    <a:pt x="21" y="9"/>
                  </a:lnTo>
                  <a:lnTo>
                    <a:pt x="22" y="9"/>
                  </a:lnTo>
                  <a:lnTo>
                    <a:pt x="22" y="8"/>
                  </a:lnTo>
                  <a:lnTo>
                    <a:pt x="23" y="7"/>
                  </a:lnTo>
                  <a:lnTo>
                    <a:pt x="24" y="7"/>
                  </a:lnTo>
                  <a:lnTo>
                    <a:pt x="24" y="6"/>
                  </a:lnTo>
                  <a:lnTo>
                    <a:pt x="25" y="6"/>
                  </a:lnTo>
                  <a:lnTo>
                    <a:pt x="25" y="5"/>
                  </a:lnTo>
                  <a:lnTo>
                    <a:pt x="27" y="5"/>
                  </a:lnTo>
                  <a:lnTo>
                    <a:pt x="28" y="5"/>
                  </a:lnTo>
                  <a:lnTo>
                    <a:pt x="28" y="4"/>
                  </a:lnTo>
                  <a:lnTo>
                    <a:pt x="29" y="4"/>
                  </a:lnTo>
                  <a:lnTo>
                    <a:pt x="30" y="3"/>
                  </a:lnTo>
                  <a:lnTo>
                    <a:pt x="31" y="3"/>
                  </a:lnTo>
                  <a:lnTo>
                    <a:pt x="31" y="2"/>
                  </a:lnTo>
                  <a:lnTo>
                    <a:pt x="32" y="2"/>
                  </a:lnTo>
                  <a:lnTo>
                    <a:pt x="33" y="2"/>
                  </a:lnTo>
                  <a:lnTo>
                    <a:pt x="34" y="2"/>
                  </a:lnTo>
                  <a:lnTo>
                    <a:pt x="34" y="1"/>
                  </a:lnTo>
                  <a:lnTo>
                    <a:pt x="35" y="1"/>
                  </a:lnTo>
                  <a:lnTo>
                    <a:pt x="36" y="1"/>
                  </a:lnTo>
                  <a:lnTo>
                    <a:pt x="37" y="1"/>
                  </a:lnTo>
                  <a:lnTo>
                    <a:pt x="39" y="0"/>
                  </a:lnTo>
                  <a:lnTo>
                    <a:pt x="40" y="0"/>
                  </a:lnTo>
                  <a:lnTo>
                    <a:pt x="41" y="0"/>
                  </a:lnTo>
                  <a:lnTo>
                    <a:pt x="42" y="0"/>
                  </a:lnTo>
                  <a:lnTo>
                    <a:pt x="43" y="0"/>
                  </a:lnTo>
                  <a:lnTo>
                    <a:pt x="44" y="0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1"/>
                  </a:lnTo>
                  <a:lnTo>
                    <a:pt x="50" y="1"/>
                  </a:lnTo>
                  <a:lnTo>
                    <a:pt x="52" y="1"/>
                  </a:lnTo>
                  <a:lnTo>
                    <a:pt x="53" y="1"/>
                  </a:lnTo>
                  <a:lnTo>
                    <a:pt x="53" y="2"/>
                  </a:lnTo>
                  <a:lnTo>
                    <a:pt x="54" y="2"/>
                  </a:lnTo>
                  <a:lnTo>
                    <a:pt x="55" y="2"/>
                  </a:lnTo>
                  <a:lnTo>
                    <a:pt x="56" y="2"/>
                  </a:lnTo>
                  <a:lnTo>
                    <a:pt x="56" y="3"/>
                  </a:lnTo>
                  <a:lnTo>
                    <a:pt x="57" y="3"/>
                  </a:lnTo>
                  <a:lnTo>
                    <a:pt x="58" y="4"/>
                  </a:lnTo>
                  <a:lnTo>
                    <a:pt x="59" y="4"/>
                  </a:lnTo>
                  <a:lnTo>
                    <a:pt x="59" y="5"/>
                  </a:lnTo>
                  <a:lnTo>
                    <a:pt x="60" y="5"/>
                  </a:lnTo>
                  <a:lnTo>
                    <a:pt x="61" y="5"/>
                  </a:lnTo>
                  <a:lnTo>
                    <a:pt x="61" y="6"/>
                  </a:lnTo>
                  <a:lnTo>
                    <a:pt x="62" y="6"/>
                  </a:lnTo>
                  <a:lnTo>
                    <a:pt x="62" y="7"/>
                  </a:lnTo>
                  <a:lnTo>
                    <a:pt x="64" y="7"/>
                  </a:lnTo>
                  <a:lnTo>
                    <a:pt x="65" y="8"/>
                  </a:lnTo>
                  <a:lnTo>
                    <a:pt x="65" y="9"/>
                  </a:lnTo>
                  <a:lnTo>
                    <a:pt x="66" y="9"/>
                  </a:lnTo>
                  <a:lnTo>
                    <a:pt x="67" y="10"/>
                  </a:lnTo>
                  <a:lnTo>
                    <a:pt x="67" y="11"/>
                  </a:lnTo>
                  <a:lnTo>
                    <a:pt x="68" y="11"/>
                  </a:lnTo>
                  <a:lnTo>
                    <a:pt x="69" y="12"/>
                  </a:lnTo>
                  <a:lnTo>
                    <a:pt x="69" y="13"/>
                  </a:lnTo>
                  <a:lnTo>
                    <a:pt x="70" y="13"/>
                  </a:lnTo>
                  <a:lnTo>
                    <a:pt x="70" y="14"/>
                  </a:lnTo>
                  <a:lnTo>
                    <a:pt x="71" y="14"/>
                  </a:lnTo>
                  <a:lnTo>
                    <a:pt x="71" y="15"/>
                  </a:lnTo>
                  <a:lnTo>
                    <a:pt x="72" y="16"/>
                  </a:lnTo>
                  <a:lnTo>
                    <a:pt x="72" y="17"/>
                  </a:lnTo>
                  <a:lnTo>
                    <a:pt x="73" y="17"/>
                  </a:lnTo>
                  <a:lnTo>
                    <a:pt x="73" y="18"/>
                  </a:lnTo>
                  <a:lnTo>
                    <a:pt x="74" y="19"/>
                  </a:lnTo>
                  <a:lnTo>
                    <a:pt x="74" y="21"/>
                  </a:lnTo>
                  <a:lnTo>
                    <a:pt x="76" y="22"/>
                  </a:lnTo>
                  <a:lnTo>
                    <a:pt x="76" y="23"/>
                  </a:lnTo>
                  <a:lnTo>
                    <a:pt x="77" y="23"/>
                  </a:lnTo>
                  <a:lnTo>
                    <a:pt x="77" y="24"/>
                  </a:lnTo>
                  <a:lnTo>
                    <a:pt x="77" y="25"/>
                  </a:lnTo>
                  <a:lnTo>
                    <a:pt x="78" y="25"/>
                  </a:lnTo>
                  <a:lnTo>
                    <a:pt x="78" y="26"/>
                  </a:lnTo>
                  <a:lnTo>
                    <a:pt x="79" y="27"/>
                  </a:lnTo>
                  <a:lnTo>
                    <a:pt x="79" y="28"/>
                  </a:lnTo>
                  <a:lnTo>
                    <a:pt x="79" y="29"/>
                  </a:lnTo>
                  <a:lnTo>
                    <a:pt x="80" y="30"/>
                  </a:lnTo>
                  <a:lnTo>
                    <a:pt x="80" y="31"/>
                  </a:lnTo>
                  <a:lnTo>
                    <a:pt x="80" y="32"/>
                  </a:lnTo>
                  <a:lnTo>
                    <a:pt x="81" y="32"/>
                  </a:lnTo>
                  <a:lnTo>
                    <a:pt x="81" y="33"/>
                  </a:lnTo>
                  <a:lnTo>
                    <a:pt x="81" y="34"/>
                  </a:lnTo>
                  <a:lnTo>
                    <a:pt x="82" y="35"/>
                  </a:lnTo>
                  <a:lnTo>
                    <a:pt x="82" y="36"/>
                  </a:lnTo>
                  <a:lnTo>
                    <a:pt x="82" y="37"/>
                  </a:lnTo>
                  <a:lnTo>
                    <a:pt x="82" y="38"/>
                  </a:lnTo>
                  <a:lnTo>
                    <a:pt x="83" y="38"/>
                  </a:lnTo>
                  <a:lnTo>
                    <a:pt x="83" y="39"/>
                  </a:lnTo>
                  <a:lnTo>
                    <a:pt x="83" y="40"/>
                  </a:lnTo>
                  <a:lnTo>
                    <a:pt x="83" y="41"/>
                  </a:lnTo>
                  <a:lnTo>
                    <a:pt x="84" y="43"/>
                  </a:lnTo>
                  <a:lnTo>
                    <a:pt x="84" y="44"/>
                  </a:lnTo>
                  <a:lnTo>
                    <a:pt x="84" y="45"/>
                  </a:lnTo>
                  <a:lnTo>
                    <a:pt x="84" y="46"/>
                  </a:lnTo>
                  <a:lnTo>
                    <a:pt x="84" y="47"/>
                  </a:lnTo>
                  <a:lnTo>
                    <a:pt x="85" y="48"/>
                  </a:lnTo>
                  <a:lnTo>
                    <a:pt x="85" y="49"/>
                  </a:lnTo>
                  <a:lnTo>
                    <a:pt x="85" y="50"/>
                  </a:lnTo>
                  <a:lnTo>
                    <a:pt x="85" y="51"/>
                  </a:lnTo>
                  <a:lnTo>
                    <a:pt x="85" y="52"/>
                  </a:lnTo>
                  <a:lnTo>
                    <a:pt x="85" y="53"/>
                  </a:lnTo>
                  <a:lnTo>
                    <a:pt x="85" y="54"/>
                  </a:lnTo>
                  <a:lnTo>
                    <a:pt x="85" y="55"/>
                  </a:lnTo>
                  <a:lnTo>
                    <a:pt x="86" y="56"/>
                  </a:lnTo>
                  <a:lnTo>
                    <a:pt x="86" y="57"/>
                  </a:lnTo>
                  <a:lnTo>
                    <a:pt x="86" y="58"/>
                  </a:lnTo>
                  <a:lnTo>
                    <a:pt x="86" y="59"/>
                  </a:lnTo>
                  <a:lnTo>
                    <a:pt x="86" y="60"/>
                  </a:lnTo>
                  <a:lnTo>
                    <a:pt x="86" y="61"/>
                  </a:lnTo>
                  <a:lnTo>
                    <a:pt x="86" y="62"/>
                  </a:lnTo>
                  <a:lnTo>
                    <a:pt x="86" y="63"/>
                  </a:lnTo>
                  <a:lnTo>
                    <a:pt x="86" y="65"/>
                  </a:lnTo>
                  <a:lnTo>
                    <a:pt x="86" y="66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7" name="Oval 411">
              <a:extLst>
                <a:ext uri="{FF2B5EF4-FFF2-40B4-BE49-F238E27FC236}">
                  <a16:creationId xmlns:a16="http://schemas.microsoft.com/office/drawing/2014/main" id="{8E722273-273F-5B0A-067F-3C42ABC0D2EF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022" y="3127"/>
              <a:ext cx="70" cy="156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18" name="Freeform 412">
              <a:extLst>
                <a:ext uri="{FF2B5EF4-FFF2-40B4-BE49-F238E27FC236}">
                  <a16:creationId xmlns:a16="http://schemas.microsoft.com/office/drawing/2014/main" id="{49BA0BAE-7D74-E8F6-6D70-4B90D8B09F1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682" y="3179"/>
              <a:ext cx="106" cy="156"/>
            </a:xfrm>
            <a:custGeom>
              <a:avLst/>
              <a:gdLst>
                <a:gd name="T0" fmla="*/ 2147483647 w 70"/>
                <a:gd name="T1" fmla="*/ 1577481546 h 102"/>
                <a:gd name="T2" fmla="*/ 2147483647 w 70"/>
                <a:gd name="T3" fmla="*/ 1690573156 h 102"/>
                <a:gd name="T4" fmla="*/ 2147483647 w 70"/>
                <a:gd name="T5" fmla="*/ 1832957076 h 102"/>
                <a:gd name="T6" fmla="*/ 2147483647 w 70"/>
                <a:gd name="T7" fmla="*/ 1999564273 h 102"/>
                <a:gd name="T8" fmla="*/ 2147483647 w 70"/>
                <a:gd name="T9" fmla="*/ 2141165596 h 102"/>
                <a:gd name="T10" fmla="*/ 2147483647 w 70"/>
                <a:gd name="T11" fmla="*/ 2147483647 h 102"/>
                <a:gd name="T12" fmla="*/ 2147483647 w 70"/>
                <a:gd name="T13" fmla="*/ 2147483647 h 102"/>
                <a:gd name="T14" fmla="*/ 2147483647 w 70"/>
                <a:gd name="T15" fmla="*/ 2147483647 h 102"/>
                <a:gd name="T16" fmla="*/ 2147483647 w 70"/>
                <a:gd name="T17" fmla="*/ 2147483647 h 102"/>
                <a:gd name="T18" fmla="*/ 2147483647 w 70"/>
                <a:gd name="T19" fmla="*/ 2147483647 h 102"/>
                <a:gd name="T20" fmla="*/ 2147483647 w 70"/>
                <a:gd name="T21" fmla="*/ 2147483647 h 102"/>
                <a:gd name="T22" fmla="*/ 2147483647 w 70"/>
                <a:gd name="T23" fmla="*/ 2147483647 h 102"/>
                <a:gd name="T24" fmla="*/ 2147483647 w 70"/>
                <a:gd name="T25" fmla="*/ 2147483647 h 102"/>
                <a:gd name="T26" fmla="*/ 2147483647 w 70"/>
                <a:gd name="T27" fmla="*/ 2147483647 h 102"/>
                <a:gd name="T28" fmla="*/ 2147483647 w 70"/>
                <a:gd name="T29" fmla="*/ 2147483647 h 102"/>
                <a:gd name="T30" fmla="*/ 2147483647 w 70"/>
                <a:gd name="T31" fmla="*/ 2147483647 h 102"/>
                <a:gd name="T32" fmla="*/ 2147483647 w 70"/>
                <a:gd name="T33" fmla="*/ 2147483647 h 102"/>
                <a:gd name="T34" fmla="*/ 2147483647 w 70"/>
                <a:gd name="T35" fmla="*/ 2147483647 h 102"/>
                <a:gd name="T36" fmla="*/ 2147483647 w 70"/>
                <a:gd name="T37" fmla="*/ 2147483647 h 102"/>
                <a:gd name="T38" fmla="*/ 2101419174 w 70"/>
                <a:gd name="T39" fmla="*/ 2147483647 h 102"/>
                <a:gd name="T40" fmla="*/ 1740790670 w 70"/>
                <a:gd name="T41" fmla="*/ 2147483647 h 102"/>
                <a:gd name="T42" fmla="*/ 1437917261 w 70"/>
                <a:gd name="T43" fmla="*/ 2147483647 h 102"/>
                <a:gd name="T44" fmla="*/ 835723882 w 70"/>
                <a:gd name="T45" fmla="*/ 2147483647 h 102"/>
                <a:gd name="T46" fmla="*/ 643962604 w 70"/>
                <a:gd name="T47" fmla="*/ 2120131279 h 102"/>
                <a:gd name="T48" fmla="*/ 332363203 w 70"/>
                <a:gd name="T49" fmla="*/ 1969828994 h 102"/>
                <a:gd name="T50" fmla="*/ 209598416 w 70"/>
                <a:gd name="T51" fmla="*/ 1795801007 h 102"/>
                <a:gd name="T52" fmla="*/ 0 w 70"/>
                <a:gd name="T53" fmla="*/ 1690573156 h 102"/>
                <a:gd name="T54" fmla="*/ 0 w 70"/>
                <a:gd name="T55" fmla="*/ 1568512483 h 102"/>
                <a:gd name="T56" fmla="*/ 0 w 70"/>
                <a:gd name="T57" fmla="*/ 1409025102 h 102"/>
                <a:gd name="T58" fmla="*/ 0 w 70"/>
                <a:gd name="T59" fmla="*/ 1252681966 h 102"/>
                <a:gd name="T60" fmla="*/ 209598416 w 70"/>
                <a:gd name="T61" fmla="*/ 1133700245 h 102"/>
                <a:gd name="T62" fmla="*/ 332363203 w 70"/>
                <a:gd name="T63" fmla="*/ 990283594 h 102"/>
                <a:gd name="T64" fmla="*/ 527033079 w 70"/>
                <a:gd name="T65" fmla="*/ 853032294 h 102"/>
                <a:gd name="T66" fmla="*/ 835723882 w 70"/>
                <a:gd name="T67" fmla="*/ 746047903 h 102"/>
                <a:gd name="T68" fmla="*/ 1097795918 w 70"/>
                <a:gd name="T69" fmla="*/ 561350284 h 102"/>
                <a:gd name="T70" fmla="*/ 1619237397 w 70"/>
                <a:gd name="T71" fmla="*/ 428841228 h 102"/>
                <a:gd name="T72" fmla="*/ 1950447716 w 70"/>
                <a:gd name="T73" fmla="*/ 327305539 h 102"/>
                <a:gd name="T74" fmla="*/ 2147483647 w 70"/>
                <a:gd name="T75" fmla="*/ 282205195 h 102"/>
                <a:gd name="T76" fmla="*/ 2147483647 w 70"/>
                <a:gd name="T77" fmla="*/ 212604344 h 102"/>
                <a:gd name="T78" fmla="*/ 2147483647 w 70"/>
                <a:gd name="T79" fmla="*/ 141739306 h 102"/>
                <a:gd name="T80" fmla="*/ 2147483647 w 70"/>
                <a:gd name="T81" fmla="*/ 61380052 h 102"/>
                <a:gd name="T82" fmla="*/ 2147483647 w 70"/>
                <a:gd name="T83" fmla="*/ 40392034 h 102"/>
                <a:gd name="T84" fmla="*/ 2147483647 w 70"/>
                <a:gd name="T85" fmla="*/ 0 h 102"/>
                <a:gd name="T86" fmla="*/ 2147483647 w 70"/>
                <a:gd name="T87" fmla="*/ 40392034 h 102"/>
                <a:gd name="T88" fmla="*/ 2147483647 w 70"/>
                <a:gd name="T89" fmla="*/ 61380052 h 102"/>
                <a:gd name="T90" fmla="*/ 2147483647 w 70"/>
                <a:gd name="T91" fmla="*/ 141739306 h 102"/>
                <a:gd name="T92" fmla="*/ 2147483647 w 70"/>
                <a:gd name="T93" fmla="*/ 212604344 h 102"/>
                <a:gd name="T94" fmla="*/ 2147483647 w 70"/>
                <a:gd name="T95" fmla="*/ 282205195 h 102"/>
                <a:gd name="T96" fmla="*/ 2147483647 w 70"/>
                <a:gd name="T97" fmla="*/ 327305539 h 102"/>
                <a:gd name="T98" fmla="*/ 2147483647 w 70"/>
                <a:gd name="T99" fmla="*/ 428841228 h 102"/>
                <a:gd name="T100" fmla="*/ 2147483647 w 70"/>
                <a:gd name="T101" fmla="*/ 561350284 h 102"/>
                <a:gd name="T102" fmla="*/ 2147483647 w 70"/>
                <a:gd name="T103" fmla="*/ 746047903 h 102"/>
                <a:gd name="T104" fmla="*/ 2147483647 w 70"/>
                <a:gd name="T105" fmla="*/ 853032294 h 102"/>
                <a:gd name="T106" fmla="*/ 2147483647 w 70"/>
                <a:gd name="T107" fmla="*/ 990283594 h 102"/>
                <a:gd name="T108" fmla="*/ 2147483647 w 70"/>
                <a:gd name="T109" fmla="*/ 1133700245 h 102"/>
                <a:gd name="T110" fmla="*/ 2147483647 w 70"/>
                <a:gd name="T111" fmla="*/ 1252681966 h 102"/>
                <a:gd name="T112" fmla="*/ 2147483647 w 70"/>
                <a:gd name="T113" fmla="*/ 1409025102 h 10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70" h="102">
                  <a:moveTo>
                    <a:pt x="70" y="52"/>
                  </a:moveTo>
                  <a:lnTo>
                    <a:pt x="70" y="53"/>
                  </a:lnTo>
                  <a:lnTo>
                    <a:pt x="70" y="54"/>
                  </a:lnTo>
                  <a:lnTo>
                    <a:pt x="70" y="55"/>
                  </a:lnTo>
                  <a:lnTo>
                    <a:pt x="70" y="56"/>
                  </a:lnTo>
                  <a:lnTo>
                    <a:pt x="70" y="57"/>
                  </a:lnTo>
                  <a:lnTo>
                    <a:pt x="70" y="58"/>
                  </a:lnTo>
                  <a:lnTo>
                    <a:pt x="70" y="59"/>
                  </a:lnTo>
                  <a:lnTo>
                    <a:pt x="70" y="60"/>
                  </a:lnTo>
                  <a:lnTo>
                    <a:pt x="68" y="60"/>
                  </a:lnTo>
                  <a:lnTo>
                    <a:pt x="68" y="61"/>
                  </a:lnTo>
                  <a:lnTo>
                    <a:pt x="68" y="62"/>
                  </a:lnTo>
                  <a:lnTo>
                    <a:pt x="68" y="63"/>
                  </a:lnTo>
                  <a:lnTo>
                    <a:pt x="68" y="64"/>
                  </a:lnTo>
                  <a:lnTo>
                    <a:pt x="68" y="65"/>
                  </a:lnTo>
                  <a:lnTo>
                    <a:pt x="68" y="66"/>
                  </a:lnTo>
                  <a:lnTo>
                    <a:pt x="67" y="67"/>
                  </a:lnTo>
                  <a:lnTo>
                    <a:pt x="67" y="68"/>
                  </a:lnTo>
                  <a:lnTo>
                    <a:pt x="67" y="70"/>
                  </a:lnTo>
                  <a:lnTo>
                    <a:pt x="67" y="71"/>
                  </a:lnTo>
                  <a:lnTo>
                    <a:pt x="66" y="72"/>
                  </a:lnTo>
                  <a:lnTo>
                    <a:pt x="66" y="73"/>
                  </a:lnTo>
                  <a:lnTo>
                    <a:pt x="66" y="74"/>
                  </a:lnTo>
                  <a:lnTo>
                    <a:pt x="65" y="75"/>
                  </a:lnTo>
                  <a:lnTo>
                    <a:pt x="65" y="76"/>
                  </a:lnTo>
                  <a:lnTo>
                    <a:pt x="65" y="77"/>
                  </a:lnTo>
                  <a:lnTo>
                    <a:pt x="64" y="77"/>
                  </a:lnTo>
                  <a:lnTo>
                    <a:pt x="64" y="78"/>
                  </a:lnTo>
                  <a:lnTo>
                    <a:pt x="64" y="79"/>
                  </a:lnTo>
                  <a:lnTo>
                    <a:pt x="63" y="80"/>
                  </a:lnTo>
                  <a:lnTo>
                    <a:pt x="63" y="81"/>
                  </a:lnTo>
                  <a:lnTo>
                    <a:pt x="62" y="82"/>
                  </a:lnTo>
                  <a:lnTo>
                    <a:pt x="62" y="83"/>
                  </a:lnTo>
                  <a:lnTo>
                    <a:pt x="61" y="84"/>
                  </a:lnTo>
                  <a:lnTo>
                    <a:pt x="61" y="85"/>
                  </a:lnTo>
                  <a:lnTo>
                    <a:pt x="60" y="86"/>
                  </a:lnTo>
                  <a:lnTo>
                    <a:pt x="60" y="87"/>
                  </a:lnTo>
                  <a:lnTo>
                    <a:pt x="59" y="87"/>
                  </a:lnTo>
                  <a:lnTo>
                    <a:pt x="59" y="88"/>
                  </a:lnTo>
                  <a:lnTo>
                    <a:pt x="58" y="88"/>
                  </a:lnTo>
                  <a:lnTo>
                    <a:pt x="58" y="89"/>
                  </a:lnTo>
                  <a:lnTo>
                    <a:pt x="58" y="90"/>
                  </a:lnTo>
                  <a:lnTo>
                    <a:pt x="56" y="90"/>
                  </a:lnTo>
                  <a:lnTo>
                    <a:pt x="56" y="92"/>
                  </a:lnTo>
                  <a:lnTo>
                    <a:pt x="55" y="92"/>
                  </a:lnTo>
                  <a:lnTo>
                    <a:pt x="55" y="93"/>
                  </a:lnTo>
                  <a:lnTo>
                    <a:pt x="54" y="93"/>
                  </a:lnTo>
                  <a:lnTo>
                    <a:pt x="54" y="94"/>
                  </a:lnTo>
                  <a:lnTo>
                    <a:pt x="53" y="94"/>
                  </a:lnTo>
                  <a:lnTo>
                    <a:pt x="53" y="95"/>
                  </a:lnTo>
                  <a:lnTo>
                    <a:pt x="52" y="95"/>
                  </a:lnTo>
                  <a:lnTo>
                    <a:pt x="52" y="96"/>
                  </a:lnTo>
                  <a:lnTo>
                    <a:pt x="51" y="96"/>
                  </a:lnTo>
                  <a:lnTo>
                    <a:pt x="51" y="97"/>
                  </a:lnTo>
                  <a:lnTo>
                    <a:pt x="50" y="97"/>
                  </a:lnTo>
                  <a:lnTo>
                    <a:pt x="49" y="98"/>
                  </a:lnTo>
                  <a:lnTo>
                    <a:pt x="48" y="98"/>
                  </a:lnTo>
                  <a:lnTo>
                    <a:pt x="48" y="99"/>
                  </a:lnTo>
                  <a:lnTo>
                    <a:pt x="47" y="99"/>
                  </a:lnTo>
                  <a:lnTo>
                    <a:pt x="46" y="99"/>
                  </a:lnTo>
                  <a:lnTo>
                    <a:pt x="46" y="100"/>
                  </a:lnTo>
                  <a:lnTo>
                    <a:pt x="44" y="100"/>
                  </a:lnTo>
                  <a:lnTo>
                    <a:pt x="43" y="100"/>
                  </a:lnTo>
                  <a:lnTo>
                    <a:pt x="43" y="101"/>
                  </a:lnTo>
                  <a:lnTo>
                    <a:pt x="42" y="101"/>
                  </a:lnTo>
                  <a:lnTo>
                    <a:pt x="41" y="101"/>
                  </a:lnTo>
                  <a:lnTo>
                    <a:pt x="40" y="101"/>
                  </a:lnTo>
                  <a:lnTo>
                    <a:pt x="39" y="102"/>
                  </a:lnTo>
                  <a:lnTo>
                    <a:pt x="38" y="102"/>
                  </a:lnTo>
                  <a:lnTo>
                    <a:pt x="37" y="102"/>
                  </a:lnTo>
                  <a:lnTo>
                    <a:pt x="36" y="102"/>
                  </a:lnTo>
                  <a:lnTo>
                    <a:pt x="35" y="102"/>
                  </a:lnTo>
                  <a:lnTo>
                    <a:pt x="34" y="102"/>
                  </a:lnTo>
                  <a:lnTo>
                    <a:pt x="32" y="102"/>
                  </a:lnTo>
                  <a:lnTo>
                    <a:pt x="31" y="102"/>
                  </a:lnTo>
                  <a:lnTo>
                    <a:pt x="30" y="102"/>
                  </a:lnTo>
                  <a:lnTo>
                    <a:pt x="29" y="101"/>
                  </a:lnTo>
                  <a:lnTo>
                    <a:pt x="28" y="101"/>
                  </a:lnTo>
                  <a:lnTo>
                    <a:pt x="27" y="101"/>
                  </a:lnTo>
                  <a:lnTo>
                    <a:pt x="26" y="101"/>
                  </a:lnTo>
                  <a:lnTo>
                    <a:pt x="26" y="100"/>
                  </a:lnTo>
                  <a:lnTo>
                    <a:pt x="25" y="100"/>
                  </a:lnTo>
                  <a:lnTo>
                    <a:pt x="24" y="100"/>
                  </a:lnTo>
                  <a:lnTo>
                    <a:pt x="24" y="99"/>
                  </a:lnTo>
                  <a:lnTo>
                    <a:pt x="23" y="99"/>
                  </a:lnTo>
                  <a:lnTo>
                    <a:pt x="22" y="99"/>
                  </a:lnTo>
                  <a:lnTo>
                    <a:pt x="22" y="98"/>
                  </a:lnTo>
                  <a:lnTo>
                    <a:pt x="20" y="98"/>
                  </a:lnTo>
                  <a:lnTo>
                    <a:pt x="19" y="97"/>
                  </a:lnTo>
                  <a:lnTo>
                    <a:pt x="18" y="97"/>
                  </a:lnTo>
                  <a:lnTo>
                    <a:pt x="18" y="96"/>
                  </a:lnTo>
                  <a:lnTo>
                    <a:pt x="17" y="96"/>
                  </a:lnTo>
                  <a:lnTo>
                    <a:pt x="17" y="95"/>
                  </a:lnTo>
                  <a:lnTo>
                    <a:pt x="16" y="95"/>
                  </a:lnTo>
                  <a:lnTo>
                    <a:pt x="16" y="94"/>
                  </a:lnTo>
                  <a:lnTo>
                    <a:pt x="15" y="94"/>
                  </a:lnTo>
                  <a:lnTo>
                    <a:pt x="15" y="93"/>
                  </a:lnTo>
                  <a:lnTo>
                    <a:pt x="14" y="93"/>
                  </a:lnTo>
                  <a:lnTo>
                    <a:pt x="14" y="92"/>
                  </a:lnTo>
                  <a:lnTo>
                    <a:pt x="13" y="92"/>
                  </a:lnTo>
                  <a:lnTo>
                    <a:pt x="13" y="90"/>
                  </a:lnTo>
                  <a:lnTo>
                    <a:pt x="12" y="90"/>
                  </a:lnTo>
                  <a:lnTo>
                    <a:pt x="12" y="89"/>
                  </a:lnTo>
                  <a:lnTo>
                    <a:pt x="12" y="88"/>
                  </a:lnTo>
                  <a:lnTo>
                    <a:pt x="11" y="88"/>
                  </a:lnTo>
                  <a:lnTo>
                    <a:pt x="11" y="87"/>
                  </a:lnTo>
                  <a:lnTo>
                    <a:pt x="10" y="87"/>
                  </a:lnTo>
                  <a:lnTo>
                    <a:pt x="10" y="86"/>
                  </a:lnTo>
                  <a:lnTo>
                    <a:pt x="9" y="85"/>
                  </a:lnTo>
                  <a:lnTo>
                    <a:pt x="9" y="84"/>
                  </a:lnTo>
                  <a:lnTo>
                    <a:pt x="7" y="83"/>
                  </a:lnTo>
                  <a:lnTo>
                    <a:pt x="7" y="82"/>
                  </a:lnTo>
                  <a:lnTo>
                    <a:pt x="6" y="81"/>
                  </a:lnTo>
                  <a:lnTo>
                    <a:pt x="6" y="80"/>
                  </a:lnTo>
                  <a:lnTo>
                    <a:pt x="5" y="79"/>
                  </a:lnTo>
                  <a:lnTo>
                    <a:pt x="5" y="78"/>
                  </a:lnTo>
                  <a:lnTo>
                    <a:pt x="5" y="77"/>
                  </a:lnTo>
                  <a:lnTo>
                    <a:pt x="4" y="77"/>
                  </a:lnTo>
                  <a:lnTo>
                    <a:pt x="4" y="76"/>
                  </a:lnTo>
                  <a:lnTo>
                    <a:pt x="4" y="75"/>
                  </a:lnTo>
                  <a:lnTo>
                    <a:pt x="3" y="74"/>
                  </a:lnTo>
                  <a:lnTo>
                    <a:pt x="3" y="73"/>
                  </a:lnTo>
                  <a:lnTo>
                    <a:pt x="3" y="72"/>
                  </a:lnTo>
                  <a:lnTo>
                    <a:pt x="2" y="71"/>
                  </a:lnTo>
                  <a:lnTo>
                    <a:pt x="2" y="70"/>
                  </a:lnTo>
                  <a:lnTo>
                    <a:pt x="2" y="68"/>
                  </a:lnTo>
                  <a:lnTo>
                    <a:pt x="2" y="67"/>
                  </a:lnTo>
                  <a:lnTo>
                    <a:pt x="1" y="66"/>
                  </a:lnTo>
                  <a:lnTo>
                    <a:pt x="1" y="65"/>
                  </a:lnTo>
                  <a:lnTo>
                    <a:pt x="1" y="64"/>
                  </a:lnTo>
                  <a:lnTo>
                    <a:pt x="1" y="63"/>
                  </a:lnTo>
                  <a:lnTo>
                    <a:pt x="1" y="62"/>
                  </a:lnTo>
                  <a:lnTo>
                    <a:pt x="1" y="61"/>
                  </a:lnTo>
                  <a:lnTo>
                    <a:pt x="1" y="60"/>
                  </a:lnTo>
                  <a:lnTo>
                    <a:pt x="0" y="60"/>
                  </a:lnTo>
                  <a:lnTo>
                    <a:pt x="0" y="59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0" y="43"/>
                  </a:lnTo>
                  <a:lnTo>
                    <a:pt x="0" y="42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1" y="37"/>
                  </a:lnTo>
                  <a:lnTo>
                    <a:pt x="1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2" y="33"/>
                  </a:lnTo>
                  <a:lnTo>
                    <a:pt x="2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3" y="29"/>
                  </a:lnTo>
                  <a:lnTo>
                    <a:pt x="4" y="28"/>
                  </a:lnTo>
                  <a:lnTo>
                    <a:pt x="4" y="27"/>
                  </a:lnTo>
                  <a:lnTo>
                    <a:pt x="4" y="26"/>
                  </a:lnTo>
                  <a:lnTo>
                    <a:pt x="5" y="26"/>
                  </a:lnTo>
                  <a:lnTo>
                    <a:pt x="5" y="24"/>
                  </a:lnTo>
                  <a:lnTo>
                    <a:pt x="5" y="23"/>
                  </a:lnTo>
                  <a:lnTo>
                    <a:pt x="6" y="22"/>
                  </a:lnTo>
                  <a:lnTo>
                    <a:pt x="6" y="21"/>
                  </a:lnTo>
                  <a:lnTo>
                    <a:pt x="7" y="20"/>
                  </a:lnTo>
                  <a:lnTo>
                    <a:pt x="7" y="19"/>
                  </a:lnTo>
                  <a:lnTo>
                    <a:pt x="9" y="18"/>
                  </a:lnTo>
                  <a:lnTo>
                    <a:pt x="9" y="17"/>
                  </a:lnTo>
                  <a:lnTo>
                    <a:pt x="10" y="16"/>
                  </a:lnTo>
                  <a:lnTo>
                    <a:pt x="10" y="15"/>
                  </a:lnTo>
                  <a:lnTo>
                    <a:pt x="11" y="15"/>
                  </a:lnTo>
                  <a:lnTo>
                    <a:pt x="11" y="14"/>
                  </a:lnTo>
                  <a:lnTo>
                    <a:pt x="12" y="14"/>
                  </a:lnTo>
                  <a:lnTo>
                    <a:pt x="12" y="13"/>
                  </a:lnTo>
                  <a:lnTo>
                    <a:pt x="12" y="12"/>
                  </a:lnTo>
                  <a:lnTo>
                    <a:pt x="13" y="12"/>
                  </a:lnTo>
                  <a:lnTo>
                    <a:pt x="13" y="11"/>
                  </a:lnTo>
                  <a:lnTo>
                    <a:pt x="14" y="11"/>
                  </a:lnTo>
                  <a:lnTo>
                    <a:pt x="14" y="10"/>
                  </a:lnTo>
                  <a:lnTo>
                    <a:pt x="15" y="10"/>
                  </a:lnTo>
                  <a:lnTo>
                    <a:pt x="15" y="9"/>
                  </a:lnTo>
                  <a:lnTo>
                    <a:pt x="16" y="9"/>
                  </a:lnTo>
                  <a:lnTo>
                    <a:pt x="16" y="8"/>
                  </a:lnTo>
                  <a:lnTo>
                    <a:pt x="17" y="8"/>
                  </a:lnTo>
                  <a:lnTo>
                    <a:pt x="17" y="7"/>
                  </a:lnTo>
                  <a:lnTo>
                    <a:pt x="18" y="7"/>
                  </a:lnTo>
                  <a:lnTo>
                    <a:pt x="18" y="6"/>
                  </a:lnTo>
                  <a:lnTo>
                    <a:pt x="19" y="6"/>
                  </a:lnTo>
                  <a:lnTo>
                    <a:pt x="20" y="5"/>
                  </a:lnTo>
                  <a:lnTo>
                    <a:pt x="22" y="5"/>
                  </a:lnTo>
                  <a:lnTo>
                    <a:pt x="22" y="4"/>
                  </a:lnTo>
                  <a:lnTo>
                    <a:pt x="23" y="4"/>
                  </a:lnTo>
                  <a:lnTo>
                    <a:pt x="24" y="4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6" y="2"/>
                  </a:lnTo>
                  <a:lnTo>
                    <a:pt x="26" y="1"/>
                  </a:lnTo>
                  <a:lnTo>
                    <a:pt x="27" y="1"/>
                  </a:lnTo>
                  <a:lnTo>
                    <a:pt x="28" y="1"/>
                  </a:lnTo>
                  <a:lnTo>
                    <a:pt x="29" y="1"/>
                  </a:lnTo>
                  <a:lnTo>
                    <a:pt x="30" y="0"/>
                  </a:lnTo>
                  <a:lnTo>
                    <a:pt x="31" y="0"/>
                  </a:lnTo>
                  <a:lnTo>
                    <a:pt x="32" y="0"/>
                  </a:lnTo>
                  <a:lnTo>
                    <a:pt x="34" y="0"/>
                  </a:lnTo>
                  <a:lnTo>
                    <a:pt x="35" y="0"/>
                  </a:lnTo>
                  <a:lnTo>
                    <a:pt x="36" y="0"/>
                  </a:lnTo>
                  <a:lnTo>
                    <a:pt x="37" y="0"/>
                  </a:lnTo>
                  <a:lnTo>
                    <a:pt x="38" y="0"/>
                  </a:lnTo>
                  <a:lnTo>
                    <a:pt x="39" y="0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3" y="2"/>
                  </a:lnTo>
                  <a:lnTo>
                    <a:pt x="44" y="2"/>
                  </a:lnTo>
                  <a:lnTo>
                    <a:pt x="46" y="2"/>
                  </a:lnTo>
                  <a:lnTo>
                    <a:pt x="46" y="4"/>
                  </a:lnTo>
                  <a:lnTo>
                    <a:pt x="47" y="4"/>
                  </a:lnTo>
                  <a:lnTo>
                    <a:pt x="48" y="4"/>
                  </a:lnTo>
                  <a:lnTo>
                    <a:pt x="48" y="5"/>
                  </a:lnTo>
                  <a:lnTo>
                    <a:pt x="49" y="5"/>
                  </a:lnTo>
                  <a:lnTo>
                    <a:pt x="50" y="6"/>
                  </a:lnTo>
                  <a:lnTo>
                    <a:pt x="51" y="6"/>
                  </a:lnTo>
                  <a:lnTo>
                    <a:pt x="51" y="7"/>
                  </a:lnTo>
                  <a:lnTo>
                    <a:pt x="52" y="7"/>
                  </a:lnTo>
                  <a:lnTo>
                    <a:pt x="52" y="8"/>
                  </a:lnTo>
                  <a:lnTo>
                    <a:pt x="53" y="8"/>
                  </a:lnTo>
                  <a:lnTo>
                    <a:pt x="53" y="9"/>
                  </a:lnTo>
                  <a:lnTo>
                    <a:pt x="54" y="9"/>
                  </a:lnTo>
                  <a:lnTo>
                    <a:pt x="54" y="10"/>
                  </a:lnTo>
                  <a:lnTo>
                    <a:pt x="55" y="10"/>
                  </a:lnTo>
                  <a:lnTo>
                    <a:pt x="55" y="11"/>
                  </a:lnTo>
                  <a:lnTo>
                    <a:pt x="56" y="11"/>
                  </a:lnTo>
                  <a:lnTo>
                    <a:pt x="56" y="12"/>
                  </a:lnTo>
                  <a:lnTo>
                    <a:pt x="58" y="12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9" y="14"/>
                  </a:lnTo>
                  <a:lnTo>
                    <a:pt x="59" y="15"/>
                  </a:lnTo>
                  <a:lnTo>
                    <a:pt x="60" y="15"/>
                  </a:lnTo>
                  <a:lnTo>
                    <a:pt x="60" y="16"/>
                  </a:lnTo>
                  <a:lnTo>
                    <a:pt x="61" y="17"/>
                  </a:lnTo>
                  <a:lnTo>
                    <a:pt x="61" y="18"/>
                  </a:lnTo>
                  <a:lnTo>
                    <a:pt x="62" y="19"/>
                  </a:lnTo>
                  <a:lnTo>
                    <a:pt x="62" y="20"/>
                  </a:lnTo>
                  <a:lnTo>
                    <a:pt x="63" y="21"/>
                  </a:lnTo>
                  <a:lnTo>
                    <a:pt x="63" y="22"/>
                  </a:lnTo>
                  <a:lnTo>
                    <a:pt x="64" y="23"/>
                  </a:lnTo>
                  <a:lnTo>
                    <a:pt x="64" y="24"/>
                  </a:lnTo>
                  <a:lnTo>
                    <a:pt x="64" y="26"/>
                  </a:lnTo>
                  <a:lnTo>
                    <a:pt x="65" y="26"/>
                  </a:lnTo>
                  <a:lnTo>
                    <a:pt x="65" y="27"/>
                  </a:lnTo>
                  <a:lnTo>
                    <a:pt x="65" y="28"/>
                  </a:lnTo>
                  <a:lnTo>
                    <a:pt x="66" y="29"/>
                  </a:lnTo>
                  <a:lnTo>
                    <a:pt x="66" y="30"/>
                  </a:lnTo>
                  <a:lnTo>
                    <a:pt x="66" y="31"/>
                  </a:lnTo>
                  <a:lnTo>
                    <a:pt x="67" y="32"/>
                  </a:lnTo>
                  <a:lnTo>
                    <a:pt x="67" y="33"/>
                  </a:lnTo>
                  <a:lnTo>
                    <a:pt x="67" y="34"/>
                  </a:lnTo>
                  <a:lnTo>
                    <a:pt x="67" y="35"/>
                  </a:lnTo>
                  <a:lnTo>
                    <a:pt x="68" y="36"/>
                  </a:lnTo>
                  <a:lnTo>
                    <a:pt x="68" y="37"/>
                  </a:lnTo>
                  <a:lnTo>
                    <a:pt x="68" y="38"/>
                  </a:lnTo>
                  <a:lnTo>
                    <a:pt x="68" y="39"/>
                  </a:lnTo>
                  <a:lnTo>
                    <a:pt x="68" y="40"/>
                  </a:lnTo>
                  <a:lnTo>
                    <a:pt x="68" y="41"/>
                  </a:lnTo>
                  <a:lnTo>
                    <a:pt x="68" y="42"/>
                  </a:lnTo>
                  <a:lnTo>
                    <a:pt x="70" y="42"/>
                  </a:lnTo>
                  <a:lnTo>
                    <a:pt x="70" y="43"/>
                  </a:lnTo>
                  <a:lnTo>
                    <a:pt x="70" y="44"/>
                  </a:lnTo>
                  <a:lnTo>
                    <a:pt x="70" y="45"/>
                  </a:lnTo>
                  <a:lnTo>
                    <a:pt x="70" y="46"/>
                  </a:lnTo>
                  <a:lnTo>
                    <a:pt x="70" y="48"/>
                  </a:lnTo>
                  <a:lnTo>
                    <a:pt x="70" y="49"/>
                  </a:lnTo>
                  <a:lnTo>
                    <a:pt x="70" y="50"/>
                  </a:lnTo>
                  <a:lnTo>
                    <a:pt x="70" y="51"/>
                  </a:lnTo>
                  <a:lnTo>
                    <a:pt x="70" y="52"/>
                  </a:ln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19" name="Oval 413">
              <a:extLst>
                <a:ext uri="{FF2B5EF4-FFF2-40B4-BE49-F238E27FC236}">
                  <a16:creationId xmlns:a16="http://schemas.microsoft.com/office/drawing/2014/main" id="{034870BB-016B-A35A-C53A-71CFF0726898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647" y="3205"/>
              <a:ext cx="70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20" name="Freeform 414">
              <a:extLst>
                <a:ext uri="{FF2B5EF4-FFF2-40B4-BE49-F238E27FC236}">
                  <a16:creationId xmlns:a16="http://schemas.microsoft.com/office/drawing/2014/main" id="{B00B65F4-937A-A019-3241-B2D33CFF60B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718" y="3804"/>
              <a:ext cx="176" cy="156"/>
            </a:xfrm>
            <a:custGeom>
              <a:avLst/>
              <a:gdLst>
                <a:gd name="T0" fmla="*/ 2147483647 w 117"/>
                <a:gd name="T1" fmla="*/ 2078334142 h 102"/>
                <a:gd name="T2" fmla="*/ 2147483647 w 117"/>
                <a:gd name="T3" fmla="*/ 2147483647 h 102"/>
                <a:gd name="T4" fmla="*/ 2147483647 w 117"/>
                <a:gd name="T5" fmla="*/ 2147483647 h 102"/>
                <a:gd name="T6" fmla="*/ 2147483647 w 117"/>
                <a:gd name="T7" fmla="*/ 2147483647 h 102"/>
                <a:gd name="T8" fmla="*/ 2147483647 w 117"/>
                <a:gd name="T9" fmla="*/ 2147483647 h 102"/>
                <a:gd name="T10" fmla="*/ 2147483647 w 117"/>
                <a:gd name="T11" fmla="*/ 2147483647 h 102"/>
                <a:gd name="T12" fmla="*/ 2147483647 w 117"/>
                <a:gd name="T13" fmla="*/ 2147483647 h 102"/>
                <a:gd name="T14" fmla="*/ 2147483647 w 117"/>
                <a:gd name="T15" fmla="*/ 2147483647 h 102"/>
                <a:gd name="T16" fmla="*/ 2095621962 w 117"/>
                <a:gd name="T17" fmla="*/ 2147483647 h 102"/>
                <a:gd name="T18" fmla="*/ 2002730798 w 117"/>
                <a:gd name="T19" fmla="*/ 2147483647 h 102"/>
                <a:gd name="T20" fmla="*/ 1881089325 w 117"/>
                <a:gd name="T21" fmla="*/ 2147483647 h 102"/>
                <a:gd name="T22" fmla="*/ 1736356143 w 117"/>
                <a:gd name="T23" fmla="*/ 2147483647 h 102"/>
                <a:gd name="T24" fmla="*/ 1602843167 w 117"/>
                <a:gd name="T25" fmla="*/ 2147483647 h 102"/>
                <a:gd name="T26" fmla="*/ 1459066354 w 117"/>
                <a:gd name="T27" fmla="*/ 2147483647 h 102"/>
                <a:gd name="T28" fmla="*/ 1323839002 w 117"/>
                <a:gd name="T29" fmla="*/ 2147483647 h 102"/>
                <a:gd name="T30" fmla="*/ 1181061702 w 117"/>
                <a:gd name="T31" fmla="*/ 2147483647 h 102"/>
                <a:gd name="T32" fmla="*/ 1036222635 w 117"/>
                <a:gd name="T33" fmla="*/ 2147483647 h 102"/>
                <a:gd name="T34" fmla="*/ 875080018 w 117"/>
                <a:gd name="T35" fmla="*/ 2147483647 h 102"/>
                <a:gd name="T36" fmla="*/ 780701803 w 117"/>
                <a:gd name="T37" fmla="*/ 2147483647 h 102"/>
                <a:gd name="T38" fmla="*/ 658810133 w 117"/>
                <a:gd name="T39" fmla="*/ 2147483647 h 102"/>
                <a:gd name="T40" fmla="*/ 558008112 w 117"/>
                <a:gd name="T41" fmla="*/ 2147483647 h 102"/>
                <a:gd name="T42" fmla="*/ 452770649 w 117"/>
                <a:gd name="T43" fmla="*/ 2147483647 h 102"/>
                <a:gd name="T44" fmla="*/ 306014082 w 117"/>
                <a:gd name="T45" fmla="*/ 2147483647 h 102"/>
                <a:gd name="T46" fmla="*/ 237395453 w 117"/>
                <a:gd name="T47" fmla="*/ 2147483647 h 102"/>
                <a:gd name="T48" fmla="*/ 174818952 w 117"/>
                <a:gd name="T49" fmla="*/ 2147483647 h 102"/>
                <a:gd name="T50" fmla="*/ 80456884 w 117"/>
                <a:gd name="T51" fmla="*/ 2147483647 h 102"/>
                <a:gd name="T52" fmla="*/ 35155105 w 117"/>
                <a:gd name="T53" fmla="*/ 2147483647 h 102"/>
                <a:gd name="T54" fmla="*/ 0 w 117"/>
                <a:gd name="T55" fmla="*/ 2083033223 h 102"/>
                <a:gd name="T56" fmla="*/ 0 w 117"/>
                <a:gd name="T57" fmla="*/ 1867411177 h 102"/>
                <a:gd name="T58" fmla="*/ 0 w 117"/>
                <a:gd name="T59" fmla="*/ 1666594919 h 102"/>
                <a:gd name="T60" fmla="*/ 35155105 w 117"/>
                <a:gd name="T61" fmla="*/ 1450287688 h 102"/>
                <a:gd name="T62" fmla="*/ 80456884 w 117"/>
                <a:gd name="T63" fmla="*/ 1254900371 h 102"/>
                <a:gd name="T64" fmla="*/ 174818952 w 117"/>
                <a:gd name="T65" fmla="*/ 1036442908 h 102"/>
                <a:gd name="T66" fmla="*/ 237395453 w 117"/>
                <a:gd name="T67" fmla="*/ 852231785 h 102"/>
                <a:gd name="T68" fmla="*/ 306014082 w 117"/>
                <a:gd name="T69" fmla="*/ 677674209 h 102"/>
                <a:gd name="T70" fmla="*/ 452770649 w 117"/>
                <a:gd name="T71" fmla="*/ 482632932 h 102"/>
                <a:gd name="T72" fmla="*/ 558008112 w 117"/>
                <a:gd name="T73" fmla="*/ 364341695 h 102"/>
                <a:gd name="T74" fmla="*/ 658810133 w 117"/>
                <a:gd name="T75" fmla="*/ 266691670 h 102"/>
                <a:gd name="T76" fmla="*/ 780701803 w 117"/>
                <a:gd name="T77" fmla="*/ 189429528 h 102"/>
                <a:gd name="T78" fmla="*/ 875080018 w 117"/>
                <a:gd name="T79" fmla="*/ 123857768 h 102"/>
                <a:gd name="T80" fmla="*/ 1036222635 w 117"/>
                <a:gd name="T81" fmla="*/ 80983925 h 102"/>
                <a:gd name="T82" fmla="*/ 1181061702 w 117"/>
                <a:gd name="T83" fmla="*/ 52951028 h 102"/>
                <a:gd name="T84" fmla="*/ 1323839002 w 117"/>
                <a:gd name="T85" fmla="*/ 0 h 102"/>
                <a:gd name="T86" fmla="*/ 1459066354 w 117"/>
                <a:gd name="T87" fmla="*/ 0 h 102"/>
                <a:gd name="T88" fmla="*/ 1602843167 w 117"/>
                <a:gd name="T89" fmla="*/ 52951028 h 102"/>
                <a:gd name="T90" fmla="*/ 1736356143 w 117"/>
                <a:gd name="T91" fmla="*/ 80983925 h 102"/>
                <a:gd name="T92" fmla="*/ 1881089325 w 117"/>
                <a:gd name="T93" fmla="*/ 141185503 h 102"/>
                <a:gd name="T94" fmla="*/ 2002730798 w 117"/>
                <a:gd name="T95" fmla="*/ 189429528 h 102"/>
                <a:gd name="T96" fmla="*/ 2095621962 w 117"/>
                <a:gd name="T97" fmla="*/ 266691670 h 102"/>
                <a:gd name="T98" fmla="*/ 2147483647 w 117"/>
                <a:gd name="T99" fmla="*/ 364341695 h 102"/>
                <a:gd name="T100" fmla="*/ 2147483647 w 117"/>
                <a:gd name="T101" fmla="*/ 505083736 h 102"/>
                <a:gd name="T102" fmla="*/ 2147483647 w 117"/>
                <a:gd name="T103" fmla="*/ 687390446 h 102"/>
                <a:gd name="T104" fmla="*/ 2147483647 w 117"/>
                <a:gd name="T105" fmla="*/ 890527517 h 102"/>
                <a:gd name="T106" fmla="*/ 2147483647 w 117"/>
                <a:gd name="T107" fmla="*/ 1051303035 h 102"/>
                <a:gd name="T108" fmla="*/ 2147483647 w 117"/>
                <a:gd name="T109" fmla="*/ 1303413318 h 102"/>
                <a:gd name="T110" fmla="*/ 2147483647 w 117"/>
                <a:gd name="T111" fmla="*/ 1459174251 h 102"/>
                <a:gd name="T112" fmla="*/ 2147483647 w 117"/>
                <a:gd name="T113" fmla="*/ 1686368003 h 10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117" h="102">
                  <a:moveTo>
                    <a:pt x="117" y="51"/>
                  </a:moveTo>
                  <a:lnTo>
                    <a:pt x="117" y="52"/>
                  </a:lnTo>
                  <a:lnTo>
                    <a:pt x="117" y="53"/>
                  </a:lnTo>
                  <a:lnTo>
                    <a:pt x="117" y="54"/>
                  </a:lnTo>
                  <a:lnTo>
                    <a:pt x="117" y="55"/>
                  </a:lnTo>
                  <a:lnTo>
                    <a:pt x="117" y="56"/>
                  </a:lnTo>
                  <a:lnTo>
                    <a:pt x="117" y="57"/>
                  </a:lnTo>
                  <a:lnTo>
                    <a:pt x="117" y="58"/>
                  </a:lnTo>
                  <a:lnTo>
                    <a:pt x="116" y="58"/>
                  </a:lnTo>
                  <a:lnTo>
                    <a:pt x="116" y="59"/>
                  </a:lnTo>
                  <a:lnTo>
                    <a:pt x="116" y="60"/>
                  </a:lnTo>
                  <a:lnTo>
                    <a:pt x="116" y="61"/>
                  </a:lnTo>
                  <a:lnTo>
                    <a:pt x="116" y="62"/>
                  </a:lnTo>
                  <a:lnTo>
                    <a:pt x="115" y="63"/>
                  </a:lnTo>
                  <a:lnTo>
                    <a:pt x="115" y="64"/>
                  </a:lnTo>
                  <a:lnTo>
                    <a:pt x="115" y="66"/>
                  </a:lnTo>
                  <a:lnTo>
                    <a:pt x="115" y="67"/>
                  </a:lnTo>
                  <a:lnTo>
                    <a:pt x="113" y="67"/>
                  </a:lnTo>
                  <a:lnTo>
                    <a:pt x="113" y="68"/>
                  </a:lnTo>
                  <a:lnTo>
                    <a:pt x="113" y="69"/>
                  </a:lnTo>
                  <a:lnTo>
                    <a:pt x="112" y="70"/>
                  </a:lnTo>
                  <a:lnTo>
                    <a:pt x="112" y="71"/>
                  </a:lnTo>
                  <a:lnTo>
                    <a:pt x="111" y="72"/>
                  </a:lnTo>
                  <a:lnTo>
                    <a:pt x="111" y="73"/>
                  </a:lnTo>
                  <a:lnTo>
                    <a:pt x="110" y="74"/>
                  </a:lnTo>
                  <a:lnTo>
                    <a:pt x="110" y="75"/>
                  </a:lnTo>
                  <a:lnTo>
                    <a:pt x="109" y="76"/>
                  </a:lnTo>
                  <a:lnTo>
                    <a:pt x="109" y="77"/>
                  </a:lnTo>
                  <a:lnTo>
                    <a:pt x="108" y="77"/>
                  </a:lnTo>
                  <a:lnTo>
                    <a:pt x="108" y="78"/>
                  </a:lnTo>
                  <a:lnTo>
                    <a:pt x="107" y="79"/>
                  </a:lnTo>
                  <a:lnTo>
                    <a:pt x="107" y="80"/>
                  </a:lnTo>
                  <a:lnTo>
                    <a:pt x="106" y="80"/>
                  </a:lnTo>
                  <a:lnTo>
                    <a:pt x="106" y="81"/>
                  </a:lnTo>
                  <a:lnTo>
                    <a:pt x="105" y="81"/>
                  </a:lnTo>
                  <a:lnTo>
                    <a:pt x="105" y="82"/>
                  </a:lnTo>
                  <a:lnTo>
                    <a:pt x="104" y="83"/>
                  </a:lnTo>
                  <a:lnTo>
                    <a:pt x="103" y="84"/>
                  </a:lnTo>
                  <a:lnTo>
                    <a:pt x="101" y="85"/>
                  </a:lnTo>
                  <a:lnTo>
                    <a:pt x="100" y="86"/>
                  </a:lnTo>
                  <a:lnTo>
                    <a:pt x="99" y="88"/>
                  </a:lnTo>
                  <a:lnTo>
                    <a:pt x="98" y="88"/>
                  </a:lnTo>
                  <a:lnTo>
                    <a:pt x="98" y="89"/>
                  </a:lnTo>
                  <a:lnTo>
                    <a:pt x="97" y="89"/>
                  </a:lnTo>
                  <a:lnTo>
                    <a:pt x="97" y="90"/>
                  </a:lnTo>
                  <a:lnTo>
                    <a:pt x="96" y="90"/>
                  </a:lnTo>
                  <a:lnTo>
                    <a:pt x="95" y="91"/>
                  </a:lnTo>
                  <a:lnTo>
                    <a:pt x="94" y="92"/>
                  </a:lnTo>
                  <a:lnTo>
                    <a:pt x="93" y="92"/>
                  </a:lnTo>
                  <a:lnTo>
                    <a:pt x="93" y="93"/>
                  </a:lnTo>
                  <a:lnTo>
                    <a:pt x="92" y="93"/>
                  </a:lnTo>
                  <a:lnTo>
                    <a:pt x="91" y="94"/>
                  </a:lnTo>
                  <a:lnTo>
                    <a:pt x="89" y="94"/>
                  </a:lnTo>
                  <a:lnTo>
                    <a:pt x="89" y="95"/>
                  </a:lnTo>
                  <a:lnTo>
                    <a:pt x="88" y="95"/>
                  </a:lnTo>
                  <a:lnTo>
                    <a:pt x="87" y="95"/>
                  </a:lnTo>
                  <a:lnTo>
                    <a:pt x="87" y="96"/>
                  </a:lnTo>
                  <a:lnTo>
                    <a:pt x="86" y="96"/>
                  </a:lnTo>
                  <a:lnTo>
                    <a:pt x="85" y="96"/>
                  </a:lnTo>
                  <a:lnTo>
                    <a:pt x="85" y="97"/>
                  </a:lnTo>
                  <a:lnTo>
                    <a:pt x="84" y="97"/>
                  </a:lnTo>
                  <a:lnTo>
                    <a:pt x="83" y="97"/>
                  </a:lnTo>
                  <a:lnTo>
                    <a:pt x="83" y="98"/>
                  </a:lnTo>
                  <a:lnTo>
                    <a:pt x="82" y="98"/>
                  </a:lnTo>
                  <a:lnTo>
                    <a:pt x="81" y="98"/>
                  </a:lnTo>
                  <a:lnTo>
                    <a:pt x="80" y="98"/>
                  </a:lnTo>
                  <a:lnTo>
                    <a:pt x="80" y="99"/>
                  </a:lnTo>
                  <a:lnTo>
                    <a:pt x="79" y="99"/>
                  </a:lnTo>
                  <a:lnTo>
                    <a:pt x="77" y="99"/>
                  </a:lnTo>
                  <a:lnTo>
                    <a:pt x="76" y="100"/>
                  </a:lnTo>
                  <a:lnTo>
                    <a:pt x="75" y="100"/>
                  </a:lnTo>
                  <a:lnTo>
                    <a:pt x="74" y="100"/>
                  </a:lnTo>
                  <a:lnTo>
                    <a:pt x="73" y="100"/>
                  </a:lnTo>
                  <a:lnTo>
                    <a:pt x="72" y="101"/>
                  </a:lnTo>
                  <a:lnTo>
                    <a:pt x="71" y="101"/>
                  </a:lnTo>
                  <a:lnTo>
                    <a:pt x="70" y="101"/>
                  </a:lnTo>
                  <a:lnTo>
                    <a:pt x="69" y="101"/>
                  </a:lnTo>
                  <a:lnTo>
                    <a:pt x="68" y="101"/>
                  </a:lnTo>
                  <a:lnTo>
                    <a:pt x="67" y="101"/>
                  </a:lnTo>
                  <a:lnTo>
                    <a:pt x="67" y="102"/>
                  </a:lnTo>
                  <a:lnTo>
                    <a:pt x="65" y="102"/>
                  </a:lnTo>
                  <a:lnTo>
                    <a:pt x="64" y="102"/>
                  </a:lnTo>
                  <a:lnTo>
                    <a:pt x="63" y="102"/>
                  </a:lnTo>
                  <a:lnTo>
                    <a:pt x="62" y="102"/>
                  </a:lnTo>
                  <a:lnTo>
                    <a:pt x="61" y="102"/>
                  </a:lnTo>
                  <a:lnTo>
                    <a:pt x="60" y="102"/>
                  </a:lnTo>
                  <a:lnTo>
                    <a:pt x="59" y="102"/>
                  </a:lnTo>
                  <a:lnTo>
                    <a:pt x="58" y="102"/>
                  </a:lnTo>
                  <a:lnTo>
                    <a:pt x="57" y="102"/>
                  </a:lnTo>
                  <a:lnTo>
                    <a:pt x="56" y="102"/>
                  </a:lnTo>
                  <a:lnTo>
                    <a:pt x="55" y="102"/>
                  </a:lnTo>
                  <a:lnTo>
                    <a:pt x="53" y="102"/>
                  </a:lnTo>
                  <a:lnTo>
                    <a:pt x="52" y="102"/>
                  </a:lnTo>
                  <a:lnTo>
                    <a:pt x="51" y="102"/>
                  </a:lnTo>
                  <a:lnTo>
                    <a:pt x="50" y="102"/>
                  </a:lnTo>
                  <a:lnTo>
                    <a:pt x="50" y="101"/>
                  </a:lnTo>
                  <a:lnTo>
                    <a:pt x="49" y="101"/>
                  </a:lnTo>
                  <a:lnTo>
                    <a:pt x="48" y="101"/>
                  </a:lnTo>
                  <a:lnTo>
                    <a:pt x="47" y="101"/>
                  </a:lnTo>
                  <a:lnTo>
                    <a:pt x="46" y="101"/>
                  </a:lnTo>
                  <a:lnTo>
                    <a:pt x="45" y="101"/>
                  </a:lnTo>
                  <a:lnTo>
                    <a:pt x="44" y="100"/>
                  </a:lnTo>
                  <a:lnTo>
                    <a:pt x="43" y="100"/>
                  </a:lnTo>
                  <a:lnTo>
                    <a:pt x="41" y="100"/>
                  </a:lnTo>
                  <a:lnTo>
                    <a:pt x="40" y="100"/>
                  </a:lnTo>
                  <a:lnTo>
                    <a:pt x="39" y="99"/>
                  </a:lnTo>
                  <a:lnTo>
                    <a:pt x="38" y="99"/>
                  </a:lnTo>
                  <a:lnTo>
                    <a:pt x="37" y="99"/>
                  </a:lnTo>
                  <a:lnTo>
                    <a:pt x="37" y="98"/>
                  </a:lnTo>
                  <a:lnTo>
                    <a:pt x="36" y="98"/>
                  </a:lnTo>
                  <a:lnTo>
                    <a:pt x="35" y="98"/>
                  </a:lnTo>
                  <a:lnTo>
                    <a:pt x="34" y="98"/>
                  </a:lnTo>
                  <a:lnTo>
                    <a:pt x="34" y="97"/>
                  </a:lnTo>
                  <a:lnTo>
                    <a:pt x="33" y="97"/>
                  </a:lnTo>
                  <a:lnTo>
                    <a:pt x="32" y="97"/>
                  </a:lnTo>
                  <a:lnTo>
                    <a:pt x="32" y="96"/>
                  </a:lnTo>
                  <a:lnTo>
                    <a:pt x="31" y="96"/>
                  </a:lnTo>
                  <a:lnTo>
                    <a:pt x="29" y="96"/>
                  </a:lnTo>
                  <a:lnTo>
                    <a:pt x="29" y="95"/>
                  </a:lnTo>
                  <a:lnTo>
                    <a:pt x="28" y="95"/>
                  </a:lnTo>
                  <a:lnTo>
                    <a:pt x="27" y="95"/>
                  </a:lnTo>
                  <a:lnTo>
                    <a:pt x="27" y="94"/>
                  </a:lnTo>
                  <a:lnTo>
                    <a:pt x="26" y="94"/>
                  </a:lnTo>
                  <a:lnTo>
                    <a:pt x="25" y="93"/>
                  </a:lnTo>
                  <a:lnTo>
                    <a:pt x="24" y="93"/>
                  </a:lnTo>
                  <a:lnTo>
                    <a:pt x="24" y="92"/>
                  </a:lnTo>
                  <a:lnTo>
                    <a:pt x="23" y="92"/>
                  </a:lnTo>
                  <a:lnTo>
                    <a:pt x="22" y="91"/>
                  </a:lnTo>
                  <a:lnTo>
                    <a:pt x="21" y="90"/>
                  </a:lnTo>
                  <a:lnTo>
                    <a:pt x="20" y="90"/>
                  </a:lnTo>
                  <a:lnTo>
                    <a:pt x="20" y="89"/>
                  </a:lnTo>
                  <a:lnTo>
                    <a:pt x="19" y="89"/>
                  </a:lnTo>
                  <a:lnTo>
                    <a:pt x="19" y="88"/>
                  </a:lnTo>
                  <a:lnTo>
                    <a:pt x="17" y="88"/>
                  </a:lnTo>
                  <a:lnTo>
                    <a:pt x="16" y="86"/>
                  </a:lnTo>
                  <a:lnTo>
                    <a:pt x="15" y="85"/>
                  </a:lnTo>
                  <a:lnTo>
                    <a:pt x="14" y="84"/>
                  </a:lnTo>
                  <a:lnTo>
                    <a:pt x="13" y="83"/>
                  </a:lnTo>
                  <a:lnTo>
                    <a:pt x="12" y="82"/>
                  </a:lnTo>
                  <a:lnTo>
                    <a:pt x="12" y="81"/>
                  </a:lnTo>
                  <a:lnTo>
                    <a:pt x="11" y="81"/>
                  </a:lnTo>
                  <a:lnTo>
                    <a:pt x="11" y="80"/>
                  </a:lnTo>
                  <a:lnTo>
                    <a:pt x="10" y="80"/>
                  </a:lnTo>
                  <a:lnTo>
                    <a:pt x="10" y="79"/>
                  </a:lnTo>
                  <a:lnTo>
                    <a:pt x="9" y="78"/>
                  </a:lnTo>
                  <a:lnTo>
                    <a:pt x="9" y="77"/>
                  </a:lnTo>
                  <a:lnTo>
                    <a:pt x="8" y="77"/>
                  </a:lnTo>
                  <a:lnTo>
                    <a:pt x="8" y="76"/>
                  </a:lnTo>
                  <a:lnTo>
                    <a:pt x="7" y="75"/>
                  </a:lnTo>
                  <a:lnTo>
                    <a:pt x="7" y="74"/>
                  </a:lnTo>
                  <a:lnTo>
                    <a:pt x="5" y="73"/>
                  </a:lnTo>
                  <a:lnTo>
                    <a:pt x="5" y="72"/>
                  </a:lnTo>
                  <a:lnTo>
                    <a:pt x="4" y="71"/>
                  </a:lnTo>
                  <a:lnTo>
                    <a:pt x="4" y="70"/>
                  </a:lnTo>
                  <a:lnTo>
                    <a:pt x="3" y="69"/>
                  </a:lnTo>
                  <a:lnTo>
                    <a:pt x="3" y="68"/>
                  </a:lnTo>
                  <a:lnTo>
                    <a:pt x="3" y="67"/>
                  </a:lnTo>
                  <a:lnTo>
                    <a:pt x="2" y="67"/>
                  </a:lnTo>
                  <a:lnTo>
                    <a:pt x="2" y="66"/>
                  </a:lnTo>
                  <a:lnTo>
                    <a:pt x="2" y="64"/>
                  </a:lnTo>
                  <a:lnTo>
                    <a:pt x="2" y="63"/>
                  </a:lnTo>
                  <a:lnTo>
                    <a:pt x="1" y="62"/>
                  </a:lnTo>
                  <a:lnTo>
                    <a:pt x="1" y="61"/>
                  </a:lnTo>
                  <a:lnTo>
                    <a:pt x="1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0" y="58"/>
                  </a:lnTo>
                  <a:lnTo>
                    <a:pt x="0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4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2" y="38"/>
                  </a:lnTo>
                  <a:lnTo>
                    <a:pt x="2" y="37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3" y="35"/>
                  </a:lnTo>
                  <a:lnTo>
                    <a:pt x="3" y="34"/>
                  </a:lnTo>
                  <a:lnTo>
                    <a:pt x="3" y="33"/>
                  </a:lnTo>
                  <a:lnTo>
                    <a:pt x="4" y="32"/>
                  </a:lnTo>
                  <a:lnTo>
                    <a:pt x="4" y="31"/>
                  </a:lnTo>
                  <a:lnTo>
                    <a:pt x="5" y="30"/>
                  </a:lnTo>
                  <a:lnTo>
                    <a:pt x="5" y="29"/>
                  </a:lnTo>
                  <a:lnTo>
                    <a:pt x="7" y="28"/>
                  </a:lnTo>
                  <a:lnTo>
                    <a:pt x="7" y="27"/>
                  </a:lnTo>
                  <a:lnTo>
                    <a:pt x="8" y="26"/>
                  </a:lnTo>
                  <a:lnTo>
                    <a:pt x="8" y="25"/>
                  </a:lnTo>
                  <a:lnTo>
                    <a:pt x="9" y="25"/>
                  </a:lnTo>
                  <a:lnTo>
                    <a:pt x="9" y="24"/>
                  </a:lnTo>
                  <a:lnTo>
                    <a:pt x="10" y="23"/>
                  </a:lnTo>
                  <a:lnTo>
                    <a:pt x="10" y="22"/>
                  </a:lnTo>
                  <a:lnTo>
                    <a:pt x="11" y="22"/>
                  </a:lnTo>
                  <a:lnTo>
                    <a:pt x="11" y="20"/>
                  </a:lnTo>
                  <a:lnTo>
                    <a:pt x="12" y="20"/>
                  </a:lnTo>
                  <a:lnTo>
                    <a:pt x="12" y="19"/>
                  </a:lnTo>
                  <a:lnTo>
                    <a:pt x="13" y="18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7" y="14"/>
                  </a:lnTo>
                  <a:lnTo>
                    <a:pt x="19" y="14"/>
                  </a:lnTo>
                  <a:lnTo>
                    <a:pt x="19" y="13"/>
                  </a:lnTo>
                  <a:lnTo>
                    <a:pt x="20" y="13"/>
                  </a:lnTo>
                  <a:lnTo>
                    <a:pt x="20" y="12"/>
                  </a:lnTo>
                  <a:lnTo>
                    <a:pt x="21" y="12"/>
                  </a:lnTo>
                  <a:lnTo>
                    <a:pt x="22" y="11"/>
                  </a:lnTo>
                  <a:lnTo>
                    <a:pt x="23" y="10"/>
                  </a:lnTo>
                  <a:lnTo>
                    <a:pt x="24" y="10"/>
                  </a:lnTo>
                  <a:lnTo>
                    <a:pt x="24" y="9"/>
                  </a:lnTo>
                  <a:lnTo>
                    <a:pt x="25" y="9"/>
                  </a:lnTo>
                  <a:lnTo>
                    <a:pt x="26" y="8"/>
                  </a:lnTo>
                  <a:lnTo>
                    <a:pt x="27" y="8"/>
                  </a:lnTo>
                  <a:lnTo>
                    <a:pt x="27" y="7"/>
                  </a:lnTo>
                  <a:lnTo>
                    <a:pt x="28" y="7"/>
                  </a:lnTo>
                  <a:lnTo>
                    <a:pt x="29" y="7"/>
                  </a:lnTo>
                  <a:lnTo>
                    <a:pt x="29" y="6"/>
                  </a:lnTo>
                  <a:lnTo>
                    <a:pt x="31" y="6"/>
                  </a:lnTo>
                  <a:lnTo>
                    <a:pt x="32" y="6"/>
                  </a:lnTo>
                  <a:lnTo>
                    <a:pt x="32" y="5"/>
                  </a:lnTo>
                  <a:lnTo>
                    <a:pt x="33" y="5"/>
                  </a:lnTo>
                  <a:lnTo>
                    <a:pt x="34" y="5"/>
                  </a:lnTo>
                  <a:lnTo>
                    <a:pt x="34" y="4"/>
                  </a:lnTo>
                  <a:lnTo>
                    <a:pt x="35" y="4"/>
                  </a:lnTo>
                  <a:lnTo>
                    <a:pt x="36" y="4"/>
                  </a:lnTo>
                  <a:lnTo>
                    <a:pt x="37" y="4"/>
                  </a:lnTo>
                  <a:lnTo>
                    <a:pt x="37" y="3"/>
                  </a:lnTo>
                  <a:lnTo>
                    <a:pt x="38" y="3"/>
                  </a:lnTo>
                  <a:lnTo>
                    <a:pt x="39" y="3"/>
                  </a:lnTo>
                  <a:lnTo>
                    <a:pt x="40" y="2"/>
                  </a:lnTo>
                  <a:lnTo>
                    <a:pt x="41" y="2"/>
                  </a:lnTo>
                  <a:lnTo>
                    <a:pt x="43" y="2"/>
                  </a:lnTo>
                  <a:lnTo>
                    <a:pt x="44" y="2"/>
                  </a:lnTo>
                  <a:lnTo>
                    <a:pt x="45" y="1"/>
                  </a:lnTo>
                  <a:lnTo>
                    <a:pt x="46" y="1"/>
                  </a:lnTo>
                  <a:lnTo>
                    <a:pt x="47" y="1"/>
                  </a:lnTo>
                  <a:lnTo>
                    <a:pt x="48" y="1"/>
                  </a:lnTo>
                  <a:lnTo>
                    <a:pt x="49" y="1"/>
                  </a:lnTo>
                  <a:lnTo>
                    <a:pt x="50" y="1"/>
                  </a:lnTo>
                  <a:lnTo>
                    <a:pt x="50" y="0"/>
                  </a:lnTo>
                  <a:lnTo>
                    <a:pt x="51" y="0"/>
                  </a:lnTo>
                  <a:lnTo>
                    <a:pt x="52" y="0"/>
                  </a:lnTo>
                  <a:lnTo>
                    <a:pt x="53" y="0"/>
                  </a:lnTo>
                  <a:lnTo>
                    <a:pt x="55" y="0"/>
                  </a:lnTo>
                  <a:lnTo>
                    <a:pt x="56" y="0"/>
                  </a:lnTo>
                  <a:lnTo>
                    <a:pt x="57" y="0"/>
                  </a:lnTo>
                  <a:lnTo>
                    <a:pt x="58" y="0"/>
                  </a:lnTo>
                  <a:lnTo>
                    <a:pt x="59" y="0"/>
                  </a:lnTo>
                  <a:lnTo>
                    <a:pt x="60" y="0"/>
                  </a:lnTo>
                  <a:lnTo>
                    <a:pt x="61" y="0"/>
                  </a:lnTo>
                  <a:lnTo>
                    <a:pt x="62" y="0"/>
                  </a:lnTo>
                  <a:lnTo>
                    <a:pt x="63" y="0"/>
                  </a:lnTo>
                  <a:lnTo>
                    <a:pt x="64" y="0"/>
                  </a:lnTo>
                  <a:lnTo>
                    <a:pt x="65" y="0"/>
                  </a:lnTo>
                  <a:lnTo>
                    <a:pt x="67" y="0"/>
                  </a:lnTo>
                  <a:lnTo>
                    <a:pt x="67" y="1"/>
                  </a:lnTo>
                  <a:lnTo>
                    <a:pt x="68" y="1"/>
                  </a:lnTo>
                  <a:lnTo>
                    <a:pt x="69" y="1"/>
                  </a:lnTo>
                  <a:lnTo>
                    <a:pt x="70" y="1"/>
                  </a:lnTo>
                  <a:lnTo>
                    <a:pt x="71" y="1"/>
                  </a:lnTo>
                  <a:lnTo>
                    <a:pt x="72" y="1"/>
                  </a:lnTo>
                  <a:lnTo>
                    <a:pt x="73" y="2"/>
                  </a:lnTo>
                  <a:lnTo>
                    <a:pt x="74" y="2"/>
                  </a:lnTo>
                  <a:lnTo>
                    <a:pt x="75" y="2"/>
                  </a:lnTo>
                  <a:lnTo>
                    <a:pt x="76" y="2"/>
                  </a:lnTo>
                  <a:lnTo>
                    <a:pt x="77" y="3"/>
                  </a:lnTo>
                  <a:lnTo>
                    <a:pt x="79" y="3"/>
                  </a:lnTo>
                  <a:lnTo>
                    <a:pt x="80" y="3"/>
                  </a:lnTo>
                  <a:lnTo>
                    <a:pt x="80" y="4"/>
                  </a:lnTo>
                  <a:lnTo>
                    <a:pt x="81" y="4"/>
                  </a:lnTo>
                  <a:lnTo>
                    <a:pt x="82" y="4"/>
                  </a:lnTo>
                  <a:lnTo>
                    <a:pt x="83" y="4"/>
                  </a:lnTo>
                  <a:lnTo>
                    <a:pt x="83" y="5"/>
                  </a:lnTo>
                  <a:lnTo>
                    <a:pt x="84" y="5"/>
                  </a:lnTo>
                  <a:lnTo>
                    <a:pt x="85" y="5"/>
                  </a:lnTo>
                  <a:lnTo>
                    <a:pt x="85" y="6"/>
                  </a:lnTo>
                  <a:lnTo>
                    <a:pt x="86" y="6"/>
                  </a:lnTo>
                  <a:lnTo>
                    <a:pt x="87" y="6"/>
                  </a:lnTo>
                  <a:lnTo>
                    <a:pt x="87" y="7"/>
                  </a:lnTo>
                  <a:lnTo>
                    <a:pt x="88" y="7"/>
                  </a:lnTo>
                  <a:lnTo>
                    <a:pt x="89" y="7"/>
                  </a:lnTo>
                  <a:lnTo>
                    <a:pt x="89" y="8"/>
                  </a:lnTo>
                  <a:lnTo>
                    <a:pt x="91" y="8"/>
                  </a:lnTo>
                  <a:lnTo>
                    <a:pt x="92" y="9"/>
                  </a:lnTo>
                  <a:lnTo>
                    <a:pt x="93" y="9"/>
                  </a:lnTo>
                  <a:lnTo>
                    <a:pt x="93" y="10"/>
                  </a:lnTo>
                  <a:lnTo>
                    <a:pt x="94" y="10"/>
                  </a:lnTo>
                  <a:lnTo>
                    <a:pt x="95" y="11"/>
                  </a:lnTo>
                  <a:lnTo>
                    <a:pt x="96" y="12"/>
                  </a:lnTo>
                  <a:lnTo>
                    <a:pt x="97" y="12"/>
                  </a:lnTo>
                  <a:lnTo>
                    <a:pt x="97" y="13"/>
                  </a:lnTo>
                  <a:lnTo>
                    <a:pt x="98" y="13"/>
                  </a:lnTo>
                  <a:lnTo>
                    <a:pt x="98" y="14"/>
                  </a:lnTo>
                  <a:lnTo>
                    <a:pt x="99" y="14"/>
                  </a:lnTo>
                  <a:lnTo>
                    <a:pt x="100" y="15"/>
                  </a:lnTo>
                  <a:lnTo>
                    <a:pt x="101" y="16"/>
                  </a:lnTo>
                  <a:lnTo>
                    <a:pt x="103" y="17"/>
                  </a:lnTo>
                  <a:lnTo>
                    <a:pt x="104" y="18"/>
                  </a:lnTo>
                  <a:lnTo>
                    <a:pt x="105" y="19"/>
                  </a:lnTo>
                  <a:lnTo>
                    <a:pt x="105" y="20"/>
                  </a:lnTo>
                  <a:lnTo>
                    <a:pt x="106" y="20"/>
                  </a:lnTo>
                  <a:lnTo>
                    <a:pt x="106" y="22"/>
                  </a:lnTo>
                  <a:lnTo>
                    <a:pt x="107" y="22"/>
                  </a:lnTo>
                  <a:lnTo>
                    <a:pt x="107" y="23"/>
                  </a:lnTo>
                  <a:lnTo>
                    <a:pt x="108" y="24"/>
                  </a:lnTo>
                  <a:lnTo>
                    <a:pt x="108" y="25"/>
                  </a:lnTo>
                  <a:lnTo>
                    <a:pt x="109" y="25"/>
                  </a:lnTo>
                  <a:lnTo>
                    <a:pt x="109" y="26"/>
                  </a:lnTo>
                  <a:lnTo>
                    <a:pt x="110" y="27"/>
                  </a:lnTo>
                  <a:lnTo>
                    <a:pt x="110" y="28"/>
                  </a:lnTo>
                  <a:lnTo>
                    <a:pt x="111" y="29"/>
                  </a:lnTo>
                  <a:lnTo>
                    <a:pt x="111" y="30"/>
                  </a:lnTo>
                  <a:lnTo>
                    <a:pt x="112" y="31"/>
                  </a:lnTo>
                  <a:lnTo>
                    <a:pt x="112" y="32"/>
                  </a:lnTo>
                  <a:lnTo>
                    <a:pt x="113" y="33"/>
                  </a:lnTo>
                  <a:lnTo>
                    <a:pt x="113" y="34"/>
                  </a:lnTo>
                  <a:lnTo>
                    <a:pt x="113" y="35"/>
                  </a:lnTo>
                  <a:lnTo>
                    <a:pt x="115" y="35"/>
                  </a:lnTo>
                  <a:lnTo>
                    <a:pt x="115" y="36"/>
                  </a:lnTo>
                  <a:lnTo>
                    <a:pt x="115" y="37"/>
                  </a:lnTo>
                  <a:lnTo>
                    <a:pt x="115" y="38"/>
                  </a:lnTo>
                  <a:lnTo>
                    <a:pt x="116" y="39"/>
                  </a:lnTo>
                  <a:lnTo>
                    <a:pt x="116" y="40"/>
                  </a:lnTo>
                  <a:lnTo>
                    <a:pt x="116" y="41"/>
                  </a:lnTo>
                  <a:lnTo>
                    <a:pt x="116" y="42"/>
                  </a:lnTo>
                  <a:lnTo>
                    <a:pt x="116" y="44"/>
                  </a:lnTo>
                  <a:lnTo>
                    <a:pt x="117" y="44"/>
                  </a:lnTo>
                  <a:lnTo>
                    <a:pt x="117" y="45"/>
                  </a:lnTo>
                  <a:lnTo>
                    <a:pt x="117" y="46"/>
                  </a:lnTo>
                  <a:lnTo>
                    <a:pt x="117" y="47"/>
                  </a:lnTo>
                  <a:lnTo>
                    <a:pt x="117" y="48"/>
                  </a:lnTo>
                  <a:lnTo>
                    <a:pt x="117" y="49"/>
                  </a:lnTo>
                  <a:lnTo>
                    <a:pt x="117" y="50"/>
                  </a:lnTo>
                  <a:lnTo>
                    <a:pt x="117" y="5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1" name="Oval 415">
              <a:extLst>
                <a:ext uri="{FF2B5EF4-FFF2-40B4-BE49-F238E27FC236}">
                  <a16:creationId xmlns:a16="http://schemas.microsoft.com/office/drawing/2014/main" id="{AE57809C-5C7F-FCF1-EF51-AF3E4B9479DB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718" y="3830"/>
              <a:ext cx="82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22" name="Freeform 416">
              <a:extLst>
                <a:ext uri="{FF2B5EF4-FFF2-40B4-BE49-F238E27FC236}">
                  <a16:creationId xmlns:a16="http://schemas.microsoft.com/office/drawing/2014/main" id="{66D7C0AB-AF17-21D7-80CC-EF48EE1812BF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242" y="3804"/>
              <a:ext cx="164" cy="156"/>
            </a:xfrm>
            <a:custGeom>
              <a:avLst/>
              <a:gdLst>
                <a:gd name="T0" fmla="*/ 1768226133 w 106"/>
                <a:gd name="T1" fmla="*/ 2147483647 h 96"/>
                <a:gd name="T2" fmla="*/ 1751018499 w 106"/>
                <a:gd name="T3" fmla="*/ 2147483647 h 96"/>
                <a:gd name="T4" fmla="*/ 1729307163 w 106"/>
                <a:gd name="T5" fmla="*/ 2147483647 h 96"/>
                <a:gd name="T6" fmla="*/ 1698182901 w 106"/>
                <a:gd name="T7" fmla="*/ 2147483647 h 96"/>
                <a:gd name="T8" fmla="*/ 1663550783 w 106"/>
                <a:gd name="T9" fmla="*/ 2147483647 h 96"/>
                <a:gd name="T10" fmla="*/ 1633241514 w 106"/>
                <a:gd name="T11" fmla="*/ 2147483647 h 96"/>
                <a:gd name="T12" fmla="*/ 1564671270 w 106"/>
                <a:gd name="T13" fmla="*/ 2147483647 h 96"/>
                <a:gd name="T14" fmla="*/ 1502502258 w 106"/>
                <a:gd name="T15" fmla="*/ 2147483647 h 96"/>
                <a:gd name="T16" fmla="*/ 1433097797 w 106"/>
                <a:gd name="T17" fmla="*/ 2147483647 h 96"/>
                <a:gd name="T18" fmla="*/ 1368348260 w 106"/>
                <a:gd name="T19" fmla="*/ 2147483647 h 96"/>
                <a:gd name="T20" fmla="*/ 1298473356 w 106"/>
                <a:gd name="T21" fmla="*/ 2147483647 h 96"/>
                <a:gd name="T22" fmla="*/ 1237213812 w 106"/>
                <a:gd name="T23" fmla="*/ 2147483647 h 96"/>
                <a:gd name="T24" fmla="*/ 1132121934 w 106"/>
                <a:gd name="T25" fmla="*/ 2147483647 h 96"/>
                <a:gd name="T26" fmla="*/ 1062361421 w 106"/>
                <a:gd name="T27" fmla="*/ 2147483647 h 96"/>
                <a:gd name="T28" fmla="*/ 990492543 w 106"/>
                <a:gd name="T29" fmla="*/ 2147483647 h 96"/>
                <a:gd name="T30" fmla="*/ 885410838 w 106"/>
                <a:gd name="T31" fmla="*/ 2147483647 h 96"/>
                <a:gd name="T32" fmla="*/ 798381089 w 106"/>
                <a:gd name="T33" fmla="*/ 2147483647 h 96"/>
                <a:gd name="T34" fmla="*/ 706870038 w 106"/>
                <a:gd name="T35" fmla="*/ 2147483647 h 96"/>
                <a:gd name="T36" fmla="*/ 636932354 w 106"/>
                <a:gd name="T37" fmla="*/ 2147483647 h 96"/>
                <a:gd name="T38" fmla="*/ 532254059 w 106"/>
                <a:gd name="T39" fmla="*/ 2147483647 h 96"/>
                <a:gd name="T40" fmla="*/ 471246692 w 106"/>
                <a:gd name="T41" fmla="*/ 2147483647 h 96"/>
                <a:gd name="T42" fmla="*/ 401433102 w 106"/>
                <a:gd name="T43" fmla="*/ 2147483647 h 96"/>
                <a:gd name="T44" fmla="*/ 335443536 w 106"/>
                <a:gd name="T45" fmla="*/ 2147483647 h 96"/>
                <a:gd name="T46" fmla="*/ 267622068 w 106"/>
                <a:gd name="T47" fmla="*/ 2147483647 h 96"/>
                <a:gd name="T48" fmla="*/ 204324849 w 106"/>
                <a:gd name="T49" fmla="*/ 2147483647 h 96"/>
                <a:gd name="T50" fmla="*/ 136216566 w 106"/>
                <a:gd name="T51" fmla="*/ 2147483647 h 96"/>
                <a:gd name="T52" fmla="*/ 105136604 w 106"/>
                <a:gd name="T53" fmla="*/ 2147483647 h 96"/>
                <a:gd name="T54" fmla="*/ 70091069 w 106"/>
                <a:gd name="T55" fmla="*/ 2147483647 h 96"/>
                <a:gd name="T56" fmla="*/ 40360464 w 106"/>
                <a:gd name="T57" fmla="*/ 2147483647 h 96"/>
                <a:gd name="T58" fmla="*/ 26906976 w 106"/>
                <a:gd name="T59" fmla="*/ 2147483647 h 96"/>
                <a:gd name="T60" fmla="*/ 0 w 106"/>
                <a:gd name="T61" fmla="*/ 2147483647 h 96"/>
                <a:gd name="T62" fmla="*/ 0 w 106"/>
                <a:gd name="T63" fmla="*/ 2147483647 h 96"/>
                <a:gd name="T64" fmla="*/ 0 w 106"/>
                <a:gd name="T65" fmla="*/ 2147483647 h 96"/>
                <a:gd name="T66" fmla="*/ 26906976 w 106"/>
                <a:gd name="T67" fmla="*/ 2147483647 h 96"/>
                <a:gd name="T68" fmla="*/ 60540696 w 106"/>
                <a:gd name="T69" fmla="*/ 2147483647 h 96"/>
                <a:gd name="T70" fmla="*/ 90811044 w 106"/>
                <a:gd name="T71" fmla="*/ 2147483647 h 96"/>
                <a:gd name="T72" fmla="*/ 130435232 w 106"/>
                <a:gd name="T73" fmla="*/ 2147483647 h 96"/>
                <a:gd name="T74" fmla="*/ 157704906 w 106"/>
                <a:gd name="T75" fmla="*/ 2147483647 h 96"/>
                <a:gd name="T76" fmla="*/ 236557359 w 106"/>
                <a:gd name="T77" fmla="*/ 2147483647 h 96"/>
                <a:gd name="T78" fmla="*/ 306487274 w 106"/>
                <a:gd name="T79" fmla="*/ 2147483647 h 96"/>
                <a:gd name="T80" fmla="*/ 354836039 w 106"/>
                <a:gd name="T81" fmla="*/ 2147483647 h 96"/>
                <a:gd name="T82" fmla="*/ 440218908 w 106"/>
                <a:gd name="T83" fmla="*/ 2147483647 h 96"/>
                <a:gd name="T84" fmla="*/ 503165304 w 106"/>
                <a:gd name="T85" fmla="*/ 2146558198 h 96"/>
                <a:gd name="T86" fmla="*/ 590273892 w 106"/>
                <a:gd name="T87" fmla="*/ 1320958891 h 96"/>
                <a:gd name="T88" fmla="*/ 667778781 w 106"/>
                <a:gd name="T89" fmla="*/ 812897779 h 96"/>
                <a:gd name="T90" fmla="*/ 734057348 w 106"/>
                <a:gd name="T91" fmla="*/ 500244787 h 96"/>
                <a:gd name="T92" fmla="*/ 838603508 w 106"/>
                <a:gd name="T93" fmla="*/ 0 h 96"/>
                <a:gd name="T94" fmla="*/ 925712307 w 106"/>
                <a:gd name="T95" fmla="*/ 0 h 96"/>
                <a:gd name="T96" fmla="*/ 1021625568 w 106"/>
                <a:gd name="T97" fmla="*/ 0 h 96"/>
                <a:gd name="T98" fmla="*/ 1101086022 w 106"/>
                <a:gd name="T99" fmla="*/ 500244787 h 96"/>
                <a:gd name="T100" fmla="*/ 1167345666 w 106"/>
                <a:gd name="T101" fmla="*/ 1320958891 h 96"/>
                <a:gd name="T102" fmla="*/ 1266057005 w 106"/>
                <a:gd name="T103" fmla="*/ 1832300644 h 96"/>
                <a:gd name="T104" fmla="*/ 1328116257 w 106"/>
                <a:gd name="T105" fmla="*/ 2147483647 h 96"/>
                <a:gd name="T106" fmla="*/ 1397796539 w 106"/>
                <a:gd name="T107" fmla="*/ 2147483647 h 96"/>
                <a:gd name="T108" fmla="*/ 1462409064 w 106"/>
                <a:gd name="T109" fmla="*/ 2147483647 h 96"/>
                <a:gd name="T110" fmla="*/ 1520519841 w 106"/>
                <a:gd name="T111" fmla="*/ 2147483647 h 96"/>
                <a:gd name="T112" fmla="*/ 1593542132 w 106"/>
                <a:gd name="T113" fmla="*/ 2147483647 h 96"/>
                <a:gd name="T114" fmla="*/ 1651629033 w 106"/>
                <a:gd name="T115" fmla="*/ 2147483647 h 96"/>
                <a:gd name="T116" fmla="*/ 1682780616 w 106"/>
                <a:gd name="T117" fmla="*/ 2147483647 h 96"/>
                <a:gd name="T118" fmla="*/ 1721631348 w 106"/>
                <a:gd name="T119" fmla="*/ 2147483647 h 96"/>
                <a:gd name="T120" fmla="*/ 1729307163 w 106"/>
                <a:gd name="T121" fmla="*/ 2147483647 h 96"/>
                <a:gd name="T122" fmla="*/ 1751018499 w 106"/>
                <a:gd name="T123" fmla="*/ 2147483647 h 96"/>
                <a:gd name="T124" fmla="*/ 1768226133 w 106"/>
                <a:gd name="T125" fmla="*/ 2147483647 h 9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106" h="96">
                  <a:moveTo>
                    <a:pt x="106" y="48"/>
                  </a:moveTo>
                  <a:lnTo>
                    <a:pt x="106" y="49"/>
                  </a:lnTo>
                  <a:lnTo>
                    <a:pt x="106" y="50"/>
                  </a:lnTo>
                  <a:lnTo>
                    <a:pt x="106" y="51"/>
                  </a:lnTo>
                  <a:lnTo>
                    <a:pt x="106" y="52"/>
                  </a:lnTo>
                  <a:lnTo>
                    <a:pt x="106" y="53"/>
                  </a:lnTo>
                  <a:lnTo>
                    <a:pt x="106" y="54"/>
                  </a:lnTo>
                  <a:lnTo>
                    <a:pt x="105" y="55"/>
                  </a:lnTo>
                  <a:lnTo>
                    <a:pt x="105" y="56"/>
                  </a:lnTo>
                  <a:lnTo>
                    <a:pt x="105" y="57"/>
                  </a:lnTo>
                  <a:lnTo>
                    <a:pt x="105" y="58"/>
                  </a:lnTo>
                  <a:lnTo>
                    <a:pt x="105" y="59"/>
                  </a:lnTo>
                  <a:lnTo>
                    <a:pt x="104" y="60"/>
                  </a:lnTo>
                  <a:lnTo>
                    <a:pt x="104" y="61"/>
                  </a:lnTo>
                  <a:lnTo>
                    <a:pt x="104" y="63"/>
                  </a:lnTo>
                  <a:lnTo>
                    <a:pt x="103" y="64"/>
                  </a:lnTo>
                  <a:lnTo>
                    <a:pt x="103" y="65"/>
                  </a:lnTo>
                  <a:lnTo>
                    <a:pt x="103" y="66"/>
                  </a:lnTo>
                  <a:lnTo>
                    <a:pt x="102" y="66"/>
                  </a:lnTo>
                  <a:lnTo>
                    <a:pt x="102" y="67"/>
                  </a:lnTo>
                  <a:lnTo>
                    <a:pt x="102" y="68"/>
                  </a:lnTo>
                  <a:lnTo>
                    <a:pt x="101" y="69"/>
                  </a:lnTo>
                  <a:lnTo>
                    <a:pt x="101" y="70"/>
                  </a:lnTo>
                  <a:lnTo>
                    <a:pt x="100" y="70"/>
                  </a:lnTo>
                  <a:lnTo>
                    <a:pt x="100" y="71"/>
                  </a:lnTo>
                  <a:lnTo>
                    <a:pt x="100" y="72"/>
                  </a:lnTo>
                  <a:lnTo>
                    <a:pt x="99" y="72"/>
                  </a:lnTo>
                  <a:lnTo>
                    <a:pt x="99" y="73"/>
                  </a:lnTo>
                  <a:lnTo>
                    <a:pt x="98" y="74"/>
                  </a:lnTo>
                  <a:lnTo>
                    <a:pt x="98" y="75"/>
                  </a:lnTo>
                  <a:lnTo>
                    <a:pt x="97" y="75"/>
                  </a:lnTo>
                  <a:lnTo>
                    <a:pt x="97" y="76"/>
                  </a:lnTo>
                  <a:lnTo>
                    <a:pt x="96" y="76"/>
                  </a:lnTo>
                  <a:lnTo>
                    <a:pt x="96" y="77"/>
                  </a:lnTo>
                  <a:lnTo>
                    <a:pt x="94" y="78"/>
                  </a:lnTo>
                  <a:lnTo>
                    <a:pt x="93" y="79"/>
                  </a:lnTo>
                  <a:lnTo>
                    <a:pt x="92" y="80"/>
                  </a:lnTo>
                  <a:lnTo>
                    <a:pt x="91" y="81"/>
                  </a:lnTo>
                  <a:lnTo>
                    <a:pt x="91" y="82"/>
                  </a:lnTo>
                  <a:lnTo>
                    <a:pt x="90" y="82"/>
                  </a:lnTo>
                  <a:lnTo>
                    <a:pt x="89" y="83"/>
                  </a:lnTo>
                  <a:lnTo>
                    <a:pt x="88" y="83"/>
                  </a:lnTo>
                  <a:lnTo>
                    <a:pt x="88" y="85"/>
                  </a:lnTo>
                  <a:lnTo>
                    <a:pt x="87" y="86"/>
                  </a:lnTo>
                  <a:lnTo>
                    <a:pt x="86" y="86"/>
                  </a:lnTo>
                  <a:lnTo>
                    <a:pt x="86" y="87"/>
                  </a:lnTo>
                  <a:lnTo>
                    <a:pt x="85" y="87"/>
                  </a:lnTo>
                  <a:lnTo>
                    <a:pt x="84" y="88"/>
                  </a:lnTo>
                  <a:lnTo>
                    <a:pt x="82" y="88"/>
                  </a:lnTo>
                  <a:lnTo>
                    <a:pt x="82" y="89"/>
                  </a:lnTo>
                  <a:lnTo>
                    <a:pt x="81" y="89"/>
                  </a:lnTo>
                  <a:lnTo>
                    <a:pt x="80" y="89"/>
                  </a:lnTo>
                  <a:lnTo>
                    <a:pt x="80" y="90"/>
                  </a:lnTo>
                  <a:lnTo>
                    <a:pt x="79" y="90"/>
                  </a:lnTo>
                  <a:lnTo>
                    <a:pt x="78" y="91"/>
                  </a:lnTo>
                  <a:lnTo>
                    <a:pt x="77" y="91"/>
                  </a:lnTo>
                  <a:lnTo>
                    <a:pt x="76" y="91"/>
                  </a:lnTo>
                  <a:lnTo>
                    <a:pt x="76" y="92"/>
                  </a:lnTo>
                  <a:lnTo>
                    <a:pt x="75" y="92"/>
                  </a:lnTo>
                  <a:lnTo>
                    <a:pt x="74" y="92"/>
                  </a:lnTo>
                  <a:lnTo>
                    <a:pt x="73" y="93"/>
                  </a:lnTo>
                  <a:lnTo>
                    <a:pt x="72" y="93"/>
                  </a:lnTo>
                  <a:lnTo>
                    <a:pt x="70" y="93"/>
                  </a:lnTo>
                  <a:lnTo>
                    <a:pt x="69" y="94"/>
                  </a:lnTo>
                  <a:lnTo>
                    <a:pt x="68" y="94"/>
                  </a:lnTo>
                  <a:lnTo>
                    <a:pt x="67" y="94"/>
                  </a:lnTo>
                  <a:lnTo>
                    <a:pt x="66" y="94"/>
                  </a:lnTo>
                  <a:lnTo>
                    <a:pt x="66" y="95"/>
                  </a:lnTo>
                  <a:lnTo>
                    <a:pt x="65" y="95"/>
                  </a:lnTo>
                  <a:lnTo>
                    <a:pt x="64" y="95"/>
                  </a:lnTo>
                  <a:lnTo>
                    <a:pt x="63" y="95"/>
                  </a:lnTo>
                  <a:lnTo>
                    <a:pt x="62" y="95"/>
                  </a:lnTo>
                  <a:lnTo>
                    <a:pt x="61" y="96"/>
                  </a:lnTo>
                  <a:lnTo>
                    <a:pt x="60" y="96"/>
                  </a:lnTo>
                  <a:lnTo>
                    <a:pt x="59" y="96"/>
                  </a:lnTo>
                  <a:lnTo>
                    <a:pt x="57" y="96"/>
                  </a:lnTo>
                  <a:lnTo>
                    <a:pt x="56" y="96"/>
                  </a:lnTo>
                  <a:lnTo>
                    <a:pt x="55" y="96"/>
                  </a:lnTo>
                  <a:lnTo>
                    <a:pt x="54" y="96"/>
                  </a:lnTo>
                  <a:lnTo>
                    <a:pt x="53" y="96"/>
                  </a:lnTo>
                  <a:lnTo>
                    <a:pt x="52" y="96"/>
                  </a:lnTo>
                  <a:lnTo>
                    <a:pt x="51" y="96"/>
                  </a:lnTo>
                  <a:lnTo>
                    <a:pt x="50" y="96"/>
                  </a:lnTo>
                  <a:lnTo>
                    <a:pt x="49" y="96"/>
                  </a:lnTo>
                  <a:lnTo>
                    <a:pt x="48" y="96"/>
                  </a:lnTo>
                  <a:lnTo>
                    <a:pt x="47" y="96"/>
                  </a:lnTo>
                  <a:lnTo>
                    <a:pt x="45" y="96"/>
                  </a:lnTo>
                  <a:lnTo>
                    <a:pt x="44" y="95"/>
                  </a:lnTo>
                  <a:lnTo>
                    <a:pt x="43" y="95"/>
                  </a:lnTo>
                  <a:lnTo>
                    <a:pt x="42" y="95"/>
                  </a:lnTo>
                  <a:lnTo>
                    <a:pt x="41" y="95"/>
                  </a:lnTo>
                  <a:lnTo>
                    <a:pt x="40" y="95"/>
                  </a:lnTo>
                  <a:lnTo>
                    <a:pt x="40" y="94"/>
                  </a:lnTo>
                  <a:lnTo>
                    <a:pt x="39" y="94"/>
                  </a:lnTo>
                  <a:lnTo>
                    <a:pt x="38" y="94"/>
                  </a:lnTo>
                  <a:lnTo>
                    <a:pt x="37" y="94"/>
                  </a:lnTo>
                  <a:lnTo>
                    <a:pt x="36" y="93"/>
                  </a:lnTo>
                  <a:lnTo>
                    <a:pt x="35" y="93"/>
                  </a:lnTo>
                  <a:lnTo>
                    <a:pt x="33" y="93"/>
                  </a:lnTo>
                  <a:lnTo>
                    <a:pt x="32" y="92"/>
                  </a:lnTo>
                  <a:lnTo>
                    <a:pt x="31" y="92"/>
                  </a:lnTo>
                  <a:lnTo>
                    <a:pt x="30" y="92"/>
                  </a:lnTo>
                  <a:lnTo>
                    <a:pt x="30" y="91"/>
                  </a:lnTo>
                  <a:lnTo>
                    <a:pt x="29" y="91"/>
                  </a:lnTo>
                  <a:lnTo>
                    <a:pt x="28" y="91"/>
                  </a:lnTo>
                  <a:lnTo>
                    <a:pt x="27" y="90"/>
                  </a:lnTo>
                  <a:lnTo>
                    <a:pt x="26" y="90"/>
                  </a:lnTo>
                  <a:lnTo>
                    <a:pt x="26" y="89"/>
                  </a:lnTo>
                  <a:lnTo>
                    <a:pt x="25" y="89"/>
                  </a:lnTo>
                  <a:lnTo>
                    <a:pt x="24" y="89"/>
                  </a:lnTo>
                  <a:lnTo>
                    <a:pt x="24" y="88"/>
                  </a:lnTo>
                  <a:lnTo>
                    <a:pt x="23" y="88"/>
                  </a:lnTo>
                  <a:lnTo>
                    <a:pt x="21" y="87"/>
                  </a:lnTo>
                  <a:lnTo>
                    <a:pt x="20" y="87"/>
                  </a:lnTo>
                  <a:lnTo>
                    <a:pt x="20" y="86"/>
                  </a:lnTo>
                  <a:lnTo>
                    <a:pt x="19" y="86"/>
                  </a:lnTo>
                  <a:lnTo>
                    <a:pt x="18" y="85"/>
                  </a:lnTo>
                  <a:lnTo>
                    <a:pt x="18" y="83"/>
                  </a:lnTo>
                  <a:lnTo>
                    <a:pt x="17" y="83"/>
                  </a:lnTo>
                  <a:lnTo>
                    <a:pt x="16" y="82"/>
                  </a:lnTo>
                  <a:lnTo>
                    <a:pt x="15" y="82"/>
                  </a:lnTo>
                  <a:lnTo>
                    <a:pt x="15" y="81"/>
                  </a:lnTo>
                  <a:lnTo>
                    <a:pt x="14" y="80"/>
                  </a:lnTo>
                  <a:lnTo>
                    <a:pt x="13" y="79"/>
                  </a:lnTo>
                  <a:lnTo>
                    <a:pt x="12" y="78"/>
                  </a:lnTo>
                  <a:lnTo>
                    <a:pt x="11" y="77"/>
                  </a:lnTo>
                  <a:lnTo>
                    <a:pt x="11" y="76"/>
                  </a:lnTo>
                  <a:lnTo>
                    <a:pt x="9" y="76"/>
                  </a:lnTo>
                  <a:lnTo>
                    <a:pt x="9" y="75"/>
                  </a:lnTo>
                  <a:lnTo>
                    <a:pt x="8" y="75"/>
                  </a:lnTo>
                  <a:lnTo>
                    <a:pt x="8" y="74"/>
                  </a:lnTo>
                  <a:lnTo>
                    <a:pt x="7" y="73"/>
                  </a:lnTo>
                  <a:lnTo>
                    <a:pt x="7" y="72"/>
                  </a:lnTo>
                  <a:lnTo>
                    <a:pt x="6" y="72"/>
                  </a:lnTo>
                  <a:lnTo>
                    <a:pt x="6" y="71"/>
                  </a:lnTo>
                  <a:lnTo>
                    <a:pt x="6" y="70"/>
                  </a:lnTo>
                  <a:lnTo>
                    <a:pt x="5" y="70"/>
                  </a:lnTo>
                  <a:lnTo>
                    <a:pt x="5" y="69"/>
                  </a:lnTo>
                  <a:lnTo>
                    <a:pt x="4" y="68"/>
                  </a:lnTo>
                  <a:lnTo>
                    <a:pt x="4" y="67"/>
                  </a:lnTo>
                  <a:lnTo>
                    <a:pt x="4" y="66"/>
                  </a:lnTo>
                  <a:lnTo>
                    <a:pt x="3" y="66"/>
                  </a:lnTo>
                  <a:lnTo>
                    <a:pt x="3" y="65"/>
                  </a:lnTo>
                  <a:lnTo>
                    <a:pt x="3" y="64"/>
                  </a:lnTo>
                  <a:lnTo>
                    <a:pt x="2" y="63"/>
                  </a:lnTo>
                  <a:lnTo>
                    <a:pt x="2" y="61"/>
                  </a:lnTo>
                  <a:lnTo>
                    <a:pt x="2" y="60"/>
                  </a:ln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1" y="56"/>
                  </a:lnTo>
                  <a:lnTo>
                    <a:pt x="1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0" y="43"/>
                  </a:lnTo>
                  <a:lnTo>
                    <a:pt x="0" y="42"/>
                  </a:lnTo>
                  <a:lnTo>
                    <a:pt x="1" y="41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1" y="37"/>
                  </a:lnTo>
                  <a:lnTo>
                    <a:pt x="1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2" y="33"/>
                  </a:lnTo>
                  <a:lnTo>
                    <a:pt x="3" y="32"/>
                  </a:lnTo>
                  <a:lnTo>
                    <a:pt x="3" y="31"/>
                  </a:lnTo>
                  <a:lnTo>
                    <a:pt x="3" y="30"/>
                  </a:lnTo>
                  <a:lnTo>
                    <a:pt x="4" y="30"/>
                  </a:lnTo>
                  <a:lnTo>
                    <a:pt x="4" y="29"/>
                  </a:lnTo>
                  <a:lnTo>
                    <a:pt x="4" y="28"/>
                  </a:lnTo>
                  <a:lnTo>
                    <a:pt x="5" y="27"/>
                  </a:lnTo>
                  <a:lnTo>
                    <a:pt x="5" y="26"/>
                  </a:lnTo>
                  <a:lnTo>
                    <a:pt x="6" y="26"/>
                  </a:lnTo>
                  <a:lnTo>
                    <a:pt x="6" y="25"/>
                  </a:lnTo>
                  <a:lnTo>
                    <a:pt x="6" y="24"/>
                  </a:lnTo>
                  <a:lnTo>
                    <a:pt x="7" y="24"/>
                  </a:lnTo>
                  <a:lnTo>
                    <a:pt x="7" y="23"/>
                  </a:lnTo>
                  <a:lnTo>
                    <a:pt x="8" y="22"/>
                  </a:lnTo>
                  <a:lnTo>
                    <a:pt x="8" y="21"/>
                  </a:lnTo>
                  <a:lnTo>
                    <a:pt x="9" y="21"/>
                  </a:lnTo>
                  <a:lnTo>
                    <a:pt x="9" y="20"/>
                  </a:lnTo>
                  <a:lnTo>
                    <a:pt x="11" y="20"/>
                  </a:lnTo>
                  <a:lnTo>
                    <a:pt x="11" y="19"/>
                  </a:lnTo>
                  <a:lnTo>
                    <a:pt x="12" y="17"/>
                  </a:lnTo>
                  <a:lnTo>
                    <a:pt x="13" y="16"/>
                  </a:lnTo>
                  <a:lnTo>
                    <a:pt x="14" y="15"/>
                  </a:lnTo>
                  <a:lnTo>
                    <a:pt x="15" y="14"/>
                  </a:lnTo>
                  <a:lnTo>
                    <a:pt x="15" y="13"/>
                  </a:lnTo>
                  <a:lnTo>
                    <a:pt x="16" y="13"/>
                  </a:lnTo>
                  <a:lnTo>
                    <a:pt x="17" y="12"/>
                  </a:lnTo>
                  <a:lnTo>
                    <a:pt x="18" y="12"/>
                  </a:lnTo>
                  <a:lnTo>
                    <a:pt x="18" y="11"/>
                  </a:lnTo>
                  <a:lnTo>
                    <a:pt x="19" y="10"/>
                  </a:lnTo>
                  <a:lnTo>
                    <a:pt x="20" y="10"/>
                  </a:lnTo>
                  <a:lnTo>
                    <a:pt x="20" y="9"/>
                  </a:lnTo>
                  <a:lnTo>
                    <a:pt x="21" y="9"/>
                  </a:lnTo>
                  <a:lnTo>
                    <a:pt x="23" y="8"/>
                  </a:lnTo>
                  <a:lnTo>
                    <a:pt x="24" y="8"/>
                  </a:lnTo>
                  <a:lnTo>
                    <a:pt x="24" y="7"/>
                  </a:lnTo>
                  <a:lnTo>
                    <a:pt x="25" y="7"/>
                  </a:lnTo>
                  <a:lnTo>
                    <a:pt x="26" y="7"/>
                  </a:lnTo>
                  <a:lnTo>
                    <a:pt x="26" y="6"/>
                  </a:lnTo>
                  <a:lnTo>
                    <a:pt x="27" y="6"/>
                  </a:lnTo>
                  <a:lnTo>
                    <a:pt x="28" y="5"/>
                  </a:lnTo>
                  <a:lnTo>
                    <a:pt x="29" y="5"/>
                  </a:lnTo>
                  <a:lnTo>
                    <a:pt x="30" y="5"/>
                  </a:lnTo>
                  <a:lnTo>
                    <a:pt x="30" y="4"/>
                  </a:lnTo>
                  <a:lnTo>
                    <a:pt x="31" y="4"/>
                  </a:lnTo>
                  <a:lnTo>
                    <a:pt x="32" y="4"/>
                  </a:lnTo>
                  <a:lnTo>
                    <a:pt x="33" y="3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8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  <a:lnTo>
                    <a:pt x="50" y="0"/>
                  </a:lnTo>
                  <a:lnTo>
                    <a:pt x="51" y="0"/>
                  </a:lnTo>
                  <a:lnTo>
                    <a:pt x="52" y="0"/>
                  </a:lnTo>
                  <a:lnTo>
                    <a:pt x="53" y="0"/>
                  </a:lnTo>
                  <a:lnTo>
                    <a:pt x="54" y="0"/>
                  </a:lnTo>
                  <a:lnTo>
                    <a:pt x="55" y="0"/>
                  </a:lnTo>
                  <a:lnTo>
                    <a:pt x="56" y="0"/>
                  </a:lnTo>
                  <a:lnTo>
                    <a:pt x="57" y="0"/>
                  </a:lnTo>
                  <a:lnTo>
                    <a:pt x="59" y="0"/>
                  </a:lnTo>
                  <a:lnTo>
                    <a:pt x="60" y="0"/>
                  </a:lnTo>
                  <a:lnTo>
                    <a:pt x="61" y="0"/>
                  </a:lnTo>
                  <a:lnTo>
                    <a:pt x="62" y="1"/>
                  </a:lnTo>
                  <a:lnTo>
                    <a:pt x="63" y="1"/>
                  </a:lnTo>
                  <a:lnTo>
                    <a:pt x="64" y="1"/>
                  </a:lnTo>
                  <a:lnTo>
                    <a:pt x="65" y="1"/>
                  </a:lnTo>
                  <a:lnTo>
                    <a:pt x="66" y="1"/>
                  </a:lnTo>
                  <a:lnTo>
                    <a:pt x="66" y="2"/>
                  </a:lnTo>
                  <a:lnTo>
                    <a:pt x="67" y="2"/>
                  </a:lnTo>
                  <a:lnTo>
                    <a:pt x="68" y="2"/>
                  </a:lnTo>
                  <a:lnTo>
                    <a:pt x="69" y="2"/>
                  </a:lnTo>
                  <a:lnTo>
                    <a:pt x="70" y="3"/>
                  </a:lnTo>
                  <a:lnTo>
                    <a:pt x="72" y="3"/>
                  </a:lnTo>
                  <a:lnTo>
                    <a:pt x="73" y="3"/>
                  </a:lnTo>
                  <a:lnTo>
                    <a:pt x="74" y="4"/>
                  </a:lnTo>
                  <a:lnTo>
                    <a:pt x="75" y="4"/>
                  </a:lnTo>
                  <a:lnTo>
                    <a:pt x="76" y="4"/>
                  </a:lnTo>
                  <a:lnTo>
                    <a:pt x="76" y="5"/>
                  </a:lnTo>
                  <a:lnTo>
                    <a:pt x="77" y="5"/>
                  </a:lnTo>
                  <a:lnTo>
                    <a:pt x="78" y="5"/>
                  </a:lnTo>
                  <a:lnTo>
                    <a:pt x="79" y="6"/>
                  </a:lnTo>
                  <a:lnTo>
                    <a:pt x="80" y="6"/>
                  </a:lnTo>
                  <a:lnTo>
                    <a:pt x="80" y="7"/>
                  </a:lnTo>
                  <a:lnTo>
                    <a:pt x="81" y="7"/>
                  </a:lnTo>
                  <a:lnTo>
                    <a:pt x="82" y="7"/>
                  </a:lnTo>
                  <a:lnTo>
                    <a:pt x="82" y="8"/>
                  </a:lnTo>
                  <a:lnTo>
                    <a:pt x="84" y="8"/>
                  </a:lnTo>
                  <a:lnTo>
                    <a:pt x="85" y="9"/>
                  </a:lnTo>
                  <a:lnTo>
                    <a:pt x="86" y="9"/>
                  </a:lnTo>
                  <a:lnTo>
                    <a:pt x="86" y="10"/>
                  </a:lnTo>
                  <a:lnTo>
                    <a:pt x="87" y="10"/>
                  </a:lnTo>
                  <a:lnTo>
                    <a:pt x="88" y="11"/>
                  </a:lnTo>
                  <a:lnTo>
                    <a:pt x="88" y="12"/>
                  </a:lnTo>
                  <a:lnTo>
                    <a:pt x="89" y="12"/>
                  </a:lnTo>
                  <a:lnTo>
                    <a:pt x="90" y="13"/>
                  </a:lnTo>
                  <a:lnTo>
                    <a:pt x="91" y="13"/>
                  </a:lnTo>
                  <a:lnTo>
                    <a:pt x="91" y="14"/>
                  </a:lnTo>
                  <a:lnTo>
                    <a:pt x="92" y="15"/>
                  </a:lnTo>
                  <a:lnTo>
                    <a:pt x="93" y="16"/>
                  </a:lnTo>
                  <a:lnTo>
                    <a:pt x="94" y="17"/>
                  </a:lnTo>
                  <a:lnTo>
                    <a:pt x="96" y="19"/>
                  </a:lnTo>
                  <a:lnTo>
                    <a:pt x="96" y="20"/>
                  </a:lnTo>
                  <a:lnTo>
                    <a:pt x="97" y="20"/>
                  </a:lnTo>
                  <a:lnTo>
                    <a:pt x="97" y="21"/>
                  </a:lnTo>
                  <a:lnTo>
                    <a:pt x="98" y="21"/>
                  </a:lnTo>
                  <a:lnTo>
                    <a:pt x="98" y="22"/>
                  </a:lnTo>
                  <a:lnTo>
                    <a:pt x="99" y="23"/>
                  </a:lnTo>
                  <a:lnTo>
                    <a:pt x="99" y="24"/>
                  </a:lnTo>
                  <a:lnTo>
                    <a:pt x="100" y="24"/>
                  </a:lnTo>
                  <a:lnTo>
                    <a:pt x="100" y="25"/>
                  </a:lnTo>
                  <a:lnTo>
                    <a:pt x="100" y="26"/>
                  </a:lnTo>
                  <a:lnTo>
                    <a:pt x="101" y="26"/>
                  </a:lnTo>
                  <a:lnTo>
                    <a:pt x="101" y="27"/>
                  </a:lnTo>
                  <a:lnTo>
                    <a:pt x="102" y="28"/>
                  </a:lnTo>
                  <a:lnTo>
                    <a:pt x="102" y="29"/>
                  </a:lnTo>
                  <a:lnTo>
                    <a:pt x="102" y="30"/>
                  </a:lnTo>
                  <a:lnTo>
                    <a:pt x="103" y="30"/>
                  </a:lnTo>
                  <a:lnTo>
                    <a:pt x="103" y="31"/>
                  </a:lnTo>
                  <a:lnTo>
                    <a:pt x="103" y="32"/>
                  </a:lnTo>
                  <a:lnTo>
                    <a:pt x="104" y="33"/>
                  </a:lnTo>
                  <a:lnTo>
                    <a:pt x="104" y="34"/>
                  </a:lnTo>
                  <a:lnTo>
                    <a:pt x="104" y="35"/>
                  </a:lnTo>
                  <a:lnTo>
                    <a:pt x="105" y="36"/>
                  </a:lnTo>
                  <a:lnTo>
                    <a:pt x="105" y="37"/>
                  </a:lnTo>
                  <a:lnTo>
                    <a:pt x="105" y="38"/>
                  </a:lnTo>
                  <a:lnTo>
                    <a:pt x="105" y="39"/>
                  </a:lnTo>
                  <a:lnTo>
                    <a:pt x="105" y="41"/>
                  </a:lnTo>
                  <a:lnTo>
                    <a:pt x="106" y="42"/>
                  </a:lnTo>
                  <a:lnTo>
                    <a:pt x="106" y="43"/>
                  </a:lnTo>
                  <a:lnTo>
                    <a:pt x="106" y="44"/>
                  </a:lnTo>
                  <a:lnTo>
                    <a:pt x="106" y="45"/>
                  </a:lnTo>
                  <a:lnTo>
                    <a:pt x="106" y="46"/>
                  </a:lnTo>
                  <a:lnTo>
                    <a:pt x="106" y="47"/>
                  </a:lnTo>
                  <a:lnTo>
                    <a:pt x="106" y="4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3" name="Oval 417">
              <a:extLst>
                <a:ext uri="{FF2B5EF4-FFF2-40B4-BE49-F238E27FC236}">
                  <a16:creationId xmlns:a16="http://schemas.microsoft.com/office/drawing/2014/main" id="{F2EC0F4A-A987-7ECE-9CDC-E0BD4D291D27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5219" y="3830"/>
              <a:ext cx="152" cy="78"/>
            </a:xfrm>
            <a:prstGeom prst="ellips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24" name="Line 418">
              <a:extLst>
                <a:ext uri="{FF2B5EF4-FFF2-40B4-BE49-F238E27FC236}">
                  <a16:creationId xmlns:a16="http://schemas.microsoft.com/office/drawing/2014/main" id="{712959C1-0778-DEB2-0388-BDF37960CC7F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562" y="3231"/>
              <a:ext cx="0" cy="377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5" name="Line 419">
              <a:extLst>
                <a:ext uri="{FF2B5EF4-FFF2-40B4-BE49-F238E27FC236}">
                  <a16:creationId xmlns:a16="http://schemas.microsoft.com/office/drawing/2014/main" id="{5BB78EBB-035B-420F-9E15-504A70727652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4644" y="3687"/>
              <a:ext cx="152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6" name="Line 420">
              <a:extLst>
                <a:ext uri="{FF2B5EF4-FFF2-40B4-BE49-F238E27FC236}">
                  <a16:creationId xmlns:a16="http://schemas.microsoft.com/office/drawing/2014/main" id="{5718A78C-5EAD-7A20-8750-F3FBD3D1EA62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 flipV="1">
              <a:off x="4879" y="3231"/>
              <a:ext cx="12" cy="377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7" name="Line 421">
              <a:extLst>
                <a:ext uri="{FF2B5EF4-FFF2-40B4-BE49-F238E27FC236}">
                  <a16:creationId xmlns:a16="http://schemas.microsoft.com/office/drawing/2014/main" id="{B55E7BF4-27BF-78AE-B078-9965F2E92B1F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 flipH="1">
              <a:off x="4644" y="3153"/>
              <a:ext cx="152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8" name="Freeform 422">
              <a:extLst>
                <a:ext uri="{FF2B5EF4-FFF2-40B4-BE49-F238E27FC236}">
                  <a16:creationId xmlns:a16="http://schemas.microsoft.com/office/drawing/2014/main" id="{830A6AE1-35BC-62EE-AFEE-9016C08135E7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62" y="3153"/>
              <a:ext cx="70" cy="104"/>
            </a:xfrm>
            <a:custGeom>
              <a:avLst/>
              <a:gdLst>
                <a:gd name="T0" fmla="*/ 71019533 w 48"/>
                <a:gd name="T1" fmla="*/ 2147483647 h 61"/>
                <a:gd name="T2" fmla="*/ 71019533 w 48"/>
                <a:gd name="T3" fmla="*/ 2147483647 h 61"/>
                <a:gd name="T4" fmla="*/ 0 w 48"/>
                <a:gd name="T5" fmla="*/ 2147483647 h 61"/>
                <a:gd name="T6" fmla="*/ 0 w 48"/>
                <a:gd name="T7" fmla="*/ 2147483647 h 61"/>
                <a:gd name="T8" fmla="*/ 0 w 48"/>
                <a:gd name="T9" fmla="*/ 2147483647 h 61"/>
                <a:gd name="T10" fmla="*/ 0 w 48"/>
                <a:gd name="T11" fmla="*/ 2147483647 h 61"/>
                <a:gd name="T12" fmla="*/ 0 w 48"/>
                <a:gd name="T13" fmla="*/ 2147483647 h 61"/>
                <a:gd name="T14" fmla="*/ 0 w 48"/>
                <a:gd name="T15" fmla="*/ 2147483647 h 61"/>
                <a:gd name="T16" fmla="*/ 71019533 w 48"/>
                <a:gd name="T17" fmla="*/ 2147483647 h 61"/>
                <a:gd name="T18" fmla="*/ 71019533 w 48"/>
                <a:gd name="T19" fmla="*/ 2147483647 h 61"/>
                <a:gd name="T20" fmla="*/ 71019533 w 48"/>
                <a:gd name="T21" fmla="*/ 2147483647 h 61"/>
                <a:gd name="T22" fmla="*/ 109488447 w 48"/>
                <a:gd name="T23" fmla="*/ 2147483647 h 61"/>
                <a:gd name="T24" fmla="*/ 109488447 w 48"/>
                <a:gd name="T25" fmla="*/ 2147483647 h 61"/>
                <a:gd name="T26" fmla="*/ 168794689 w 48"/>
                <a:gd name="T27" fmla="*/ 2147483647 h 61"/>
                <a:gd name="T28" fmla="*/ 197337958 w 48"/>
                <a:gd name="T29" fmla="*/ 2147483647 h 61"/>
                <a:gd name="T30" fmla="*/ 197337958 w 48"/>
                <a:gd name="T31" fmla="*/ 2147483647 h 61"/>
                <a:gd name="T32" fmla="*/ 260225146 w 48"/>
                <a:gd name="T33" fmla="*/ 2147483647 h 61"/>
                <a:gd name="T34" fmla="*/ 365012987 w 48"/>
                <a:gd name="T35" fmla="*/ 1983703550 h 61"/>
                <a:gd name="T36" fmla="*/ 401180433 w 48"/>
                <a:gd name="T37" fmla="*/ 1940160045 h 61"/>
                <a:gd name="T38" fmla="*/ 469020251 w 48"/>
                <a:gd name="T39" fmla="*/ 1770964032 h 61"/>
                <a:gd name="T40" fmla="*/ 486342384 w 48"/>
                <a:gd name="T41" fmla="*/ 1621948510 h 61"/>
                <a:gd name="T42" fmla="*/ 562728355 w 48"/>
                <a:gd name="T43" fmla="*/ 1534295860 h 61"/>
                <a:gd name="T44" fmla="*/ 667756458 w 48"/>
                <a:gd name="T45" fmla="*/ 1498072918 h 61"/>
                <a:gd name="T46" fmla="*/ 723072887 w 48"/>
                <a:gd name="T47" fmla="*/ 1273746490 h 61"/>
                <a:gd name="T48" fmla="*/ 835885682 w 48"/>
                <a:gd name="T49" fmla="*/ 1086536738 h 61"/>
                <a:gd name="T50" fmla="*/ 953500022 w 48"/>
                <a:gd name="T51" fmla="*/ 961920505 h 61"/>
                <a:gd name="T52" fmla="*/ 1056568574 w 48"/>
                <a:gd name="T53" fmla="*/ 817879325 h 61"/>
                <a:gd name="T54" fmla="*/ 1114737367 w 48"/>
                <a:gd name="T55" fmla="*/ 799926374 h 61"/>
                <a:gd name="T56" fmla="*/ 1155907506 w 48"/>
                <a:gd name="T57" fmla="*/ 697670958 h 61"/>
                <a:gd name="T58" fmla="*/ 1288657093 w 48"/>
                <a:gd name="T59" fmla="*/ 617654219 h 61"/>
                <a:gd name="T60" fmla="*/ 1387322318 w 48"/>
                <a:gd name="T61" fmla="*/ 525164619 h 61"/>
                <a:gd name="T62" fmla="*/ 1416588605 w 48"/>
                <a:gd name="T63" fmla="*/ 447978194 h 61"/>
                <a:gd name="T64" fmla="*/ 1587080888 w 48"/>
                <a:gd name="T65" fmla="*/ 396599025 h 61"/>
                <a:gd name="T66" fmla="*/ 1628876552 w 48"/>
                <a:gd name="T67" fmla="*/ 287649156 h 61"/>
                <a:gd name="T68" fmla="*/ 1718553441 w 48"/>
                <a:gd name="T69" fmla="*/ 287649156 h 61"/>
                <a:gd name="T70" fmla="*/ 1850821150 w 48"/>
                <a:gd name="T71" fmla="*/ 254658321 h 61"/>
                <a:gd name="T72" fmla="*/ 1948049345 w 48"/>
                <a:gd name="T73" fmla="*/ 163517448 h 61"/>
                <a:gd name="T74" fmla="*/ 2061912570 w 48"/>
                <a:gd name="T75" fmla="*/ 163517448 h 61"/>
                <a:gd name="T76" fmla="*/ 2084301268 w 48"/>
                <a:gd name="T77" fmla="*/ 104995414 h 61"/>
                <a:gd name="T78" fmla="*/ 2147483647 w 48"/>
                <a:gd name="T79" fmla="*/ 104995414 h 61"/>
                <a:gd name="T80" fmla="*/ 2147483647 w 48"/>
                <a:gd name="T81" fmla="*/ 0 h 61"/>
                <a:gd name="T82" fmla="*/ 2147483647 w 48"/>
                <a:gd name="T83" fmla="*/ 0 h 61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48" h="61">
                  <a:moveTo>
                    <a:pt x="1" y="61"/>
                  </a:moveTo>
                  <a:lnTo>
                    <a:pt x="1" y="60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3"/>
                  </a:lnTo>
                  <a:lnTo>
                    <a:pt x="1" y="42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2" y="38"/>
                  </a:lnTo>
                  <a:lnTo>
                    <a:pt x="2" y="36"/>
                  </a:lnTo>
                  <a:lnTo>
                    <a:pt x="2" y="35"/>
                  </a:lnTo>
                  <a:lnTo>
                    <a:pt x="2" y="34"/>
                  </a:lnTo>
                  <a:lnTo>
                    <a:pt x="3" y="34"/>
                  </a:lnTo>
                  <a:lnTo>
                    <a:pt x="3" y="33"/>
                  </a:lnTo>
                  <a:lnTo>
                    <a:pt x="3" y="32"/>
                  </a:lnTo>
                  <a:lnTo>
                    <a:pt x="4" y="32"/>
                  </a:lnTo>
                  <a:lnTo>
                    <a:pt x="4" y="31"/>
                  </a:lnTo>
                  <a:lnTo>
                    <a:pt x="4" y="30"/>
                  </a:lnTo>
                  <a:lnTo>
                    <a:pt x="5" y="29"/>
                  </a:lnTo>
                  <a:lnTo>
                    <a:pt x="5" y="28"/>
                  </a:lnTo>
                  <a:lnTo>
                    <a:pt x="7" y="27"/>
                  </a:lnTo>
                  <a:lnTo>
                    <a:pt x="7" y="26"/>
                  </a:lnTo>
                  <a:lnTo>
                    <a:pt x="8" y="26"/>
                  </a:lnTo>
                  <a:lnTo>
                    <a:pt x="8" y="25"/>
                  </a:lnTo>
                  <a:lnTo>
                    <a:pt x="8" y="24"/>
                  </a:lnTo>
                  <a:lnTo>
                    <a:pt x="9" y="23"/>
                  </a:lnTo>
                  <a:lnTo>
                    <a:pt x="10" y="22"/>
                  </a:lnTo>
                  <a:lnTo>
                    <a:pt x="10" y="21"/>
                  </a:lnTo>
                  <a:lnTo>
                    <a:pt x="11" y="21"/>
                  </a:lnTo>
                  <a:lnTo>
                    <a:pt x="11" y="20"/>
                  </a:lnTo>
                  <a:lnTo>
                    <a:pt x="12" y="19"/>
                  </a:lnTo>
                  <a:lnTo>
                    <a:pt x="13" y="19"/>
                  </a:lnTo>
                  <a:lnTo>
                    <a:pt x="13" y="18"/>
                  </a:lnTo>
                  <a:lnTo>
                    <a:pt x="14" y="17"/>
                  </a:lnTo>
                  <a:lnTo>
                    <a:pt x="15" y="16"/>
                  </a:lnTo>
                  <a:lnTo>
                    <a:pt x="16" y="14"/>
                  </a:lnTo>
                  <a:lnTo>
                    <a:pt x="17" y="13"/>
                  </a:lnTo>
                  <a:lnTo>
                    <a:pt x="19" y="12"/>
                  </a:lnTo>
                  <a:lnTo>
                    <a:pt x="20" y="11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2" y="9"/>
                  </a:lnTo>
                  <a:lnTo>
                    <a:pt x="23" y="9"/>
                  </a:lnTo>
                  <a:lnTo>
                    <a:pt x="24" y="8"/>
                  </a:lnTo>
                  <a:lnTo>
                    <a:pt x="25" y="8"/>
                  </a:lnTo>
                  <a:lnTo>
                    <a:pt x="26" y="7"/>
                  </a:lnTo>
                  <a:lnTo>
                    <a:pt x="27" y="7"/>
                  </a:lnTo>
                  <a:lnTo>
                    <a:pt x="27" y="6"/>
                  </a:lnTo>
                  <a:lnTo>
                    <a:pt x="28" y="6"/>
                  </a:lnTo>
                  <a:lnTo>
                    <a:pt x="29" y="5"/>
                  </a:lnTo>
                  <a:lnTo>
                    <a:pt x="31" y="5"/>
                  </a:lnTo>
                  <a:lnTo>
                    <a:pt x="32" y="5"/>
                  </a:lnTo>
                  <a:lnTo>
                    <a:pt x="32" y="4"/>
                  </a:lnTo>
                  <a:lnTo>
                    <a:pt x="33" y="4"/>
                  </a:lnTo>
                  <a:lnTo>
                    <a:pt x="34" y="4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8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0" y="1"/>
                  </a:lnTo>
                  <a:lnTo>
                    <a:pt x="41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29" name="Freeform 423">
              <a:extLst>
                <a:ext uri="{FF2B5EF4-FFF2-40B4-BE49-F238E27FC236}">
                  <a16:creationId xmlns:a16="http://schemas.microsoft.com/office/drawing/2014/main" id="{6FC57CED-EFAF-FB23-10C8-D0E50EE1D25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785" y="3153"/>
              <a:ext cx="106" cy="104"/>
            </a:xfrm>
            <a:custGeom>
              <a:avLst/>
              <a:gdLst>
                <a:gd name="T0" fmla="*/ 62114047 w 67"/>
                <a:gd name="T1" fmla="*/ 0 h 62"/>
                <a:gd name="T2" fmla="*/ 179037399 w 67"/>
                <a:gd name="T3" fmla="*/ 0 h 62"/>
                <a:gd name="T4" fmla="*/ 275236598 w 67"/>
                <a:gd name="T5" fmla="*/ 0 h 62"/>
                <a:gd name="T6" fmla="*/ 346928130 w 67"/>
                <a:gd name="T7" fmla="*/ 0 h 62"/>
                <a:gd name="T8" fmla="*/ 441444492 w 67"/>
                <a:gd name="T9" fmla="*/ 0 h 62"/>
                <a:gd name="T10" fmla="*/ 533337274 w 67"/>
                <a:gd name="T11" fmla="*/ 0 h 62"/>
                <a:gd name="T12" fmla="*/ 678638547 w 67"/>
                <a:gd name="T13" fmla="*/ 0 h 62"/>
                <a:gd name="T14" fmla="*/ 766922402 w 67"/>
                <a:gd name="T15" fmla="*/ 274472895 h 62"/>
                <a:gd name="T16" fmla="*/ 863657750 w 67"/>
                <a:gd name="T17" fmla="*/ 274472895 h 62"/>
                <a:gd name="T18" fmla="*/ 935837268 w 67"/>
                <a:gd name="T19" fmla="*/ 274472895 h 62"/>
                <a:gd name="T20" fmla="*/ 1043280154 w 67"/>
                <a:gd name="T21" fmla="*/ 438271236 h 62"/>
                <a:gd name="T22" fmla="*/ 1115814573 w 67"/>
                <a:gd name="T23" fmla="*/ 438271236 h 62"/>
                <a:gd name="T24" fmla="*/ 1253620894 w 67"/>
                <a:gd name="T25" fmla="*/ 699820199 h 62"/>
                <a:gd name="T26" fmla="*/ 1327712660 w 67"/>
                <a:gd name="T27" fmla="*/ 699820199 h 62"/>
                <a:gd name="T28" fmla="*/ 1423866896 w 67"/>
                <a:gd name="T29" fmla="*/ 870700369 h 62"/>
                <a:gd name="T30" fmla="*/ 1496266674 w 67"/>
                <a:gd name="T31" fmla="*/ 1117454834 h 62"/>
                <a:gd name="T32" fmla="*/ 1603848595 w 67"/>
                <a:gd name="T33" fmla="*/ 1117454834 h 62"/>
                <a:gd name="T34" fmla="*/ 1634052443 w 67"/>
                <a:gd name="T35" fmla="*/ 1390311880 h 62"/>
                <a:gd name="T36" fmla="*/ 1691581168 w 67"/>
                <a:gd name="T37" fmla="*/ 1522764933 h 62"/>
                <a:gd name="T38" fmla="*/ 1812492708 w 67"/>
                <a:gd name="T39" fmla="*/ 1784323041 h 62"/>
                <a:gd name="T40" fmla="*/ 1861719089 w 67"/>
                <a:gd name="T41" fmla="*/ 1844398804 h 62"/>
                <a:gd name="T42" fmla="*/ 1937711885 w 67"/>
                <a:gd name="T43" fmla="*/ 1844398804 h 62"/>
                <a:gd name="T44" fmla="*/ 2016677582 w 67"/>
                <a:gd name="T45" fmla="*/ 2147483647 h 62"/>
                <a:gd name="T46" fmla="*/ 2099630567 w 67"/>
                <a:gd name="T47" fmla="*/ 2147483647 h 62"/>
                <a:gd name="T48" fmla="*/ 2137601693 w 67"/>
                <a:gd name="T49" fmla="*/ 2147483647 h 62"/>
                <a:gd name="T50" fmla="*/ 2147483647 w 67"/>
                <a:gd name="T51" fmla="*/ 2147483647 h 62"/>
                <a:gd name="T52" fmla="*/ 2147483647 w 67"/>
                <a:gd name="T53" fmla="*/ 2147483647 h 62"/>
                <a:gd name="T54" fmla="*/ 2147483647 w 67"/>
                <a:gd name="T55" fmla="*/ 2147483647 h 62"/>
                <a:gd name="T56" fmla="*/ 2147483647 w 67"/>
                <a:gd name="T57" fmla="*/ 2147483647 h 62"/>
                <a:gd name="T58" fmla="*/ 2147483647 w 67"/>
                <a:gd name="T59" fmla="*/ 2147483647 h 62"/>
                <a:gd name="T60" fmla="*/ 2147483647 w 67"/>
                <a:gd name="T61" fmla="*/ 2147483647 h 62"/>
                <a:gd name="T62" fmla="*/ 2147483647 w 67"/>
                <a:gd name="T63" fmla="*/ 2147483647 h 62"/>
                <a:gd name="T64" fmla="*/ 2147483647 w 67"/>
                <a:gd name="T65" fmla="*/ 2147483647 h 62"/>
                <a:gd name="T66" fmla="*/ 2147483647 w 67"/>
                <a:gd name="T67" fmla="*/ 2147483647 h 62"/>
                <a:gd name="T68" fmla="*/ 2147483647 w 67"/>
                <a:gd name="T69" fmla="*/ 2147483647 h 62"/>
                <a:gd name="T70" fmla="*/ 2147483647 w 67"/>
                <a:gd name="T71" fmla="*/ 2147483647 h 62"/>
                <a:gd name="T72" fmla="*/ 2147483647 w 67"/>
                <a:gd name="T73" fmla="*/ 2147483647 h 62"/>
                <a:gd name="T74" fmla="*/ 2147483647 w 67"/>
                <a:gd name="T75" fmla="*/ 2147483647 h 62"/>
                <a:gd name="T76" fmla="*/ 2147483647 w 67"/>
                <a:gd name="T77" fmla="*/ 2147483647 h 62"/>
                <a:gd name="T78" fmla="*/ 2147483647 w 67"/>
                <a:gd name="T79" fmla="*/ 2147483647 h 62"/>
                <a:gd name="T80" fmla="*/ 2147483647 w 67"/>
                <a:gd name="T81" fmla="*/ 2147483647 h 62"/>
                <a:gd name="T82" fmla="*/ 2147483647 w 67"/>
                <a:gd name="T83" fmla="*/ 2147483647 h 62"/>
                <a:gd name="T84" fmla="*/ 2147483647 w 67"/>
                <a:gd name="T85" fmla="*/ 2147483647 h 62"/>
                <a:gd name="T86" fmla="*/ 2147483647 w 67"/>
                <a:gd name="T87" fmla="*/ 2147483647 h 62"/>
                <a:gd name="T88" fmla="*/ 2147483647 w 67"/>
                <a:gd name="T89" fmla="*/ 2147483647 h 62"/>
                <a:gd name="T90" fmla="*/ 2147483647 w 67"/>
                <a:gd name="T91" fmla="*/ 2147483647 h 62"/>
                <a:gd name="T92" fmla="*/ 2147483647 w 67"/>
                <a:gd name="T93" fmla="*/ 2147483647 h 62"/>
                <a:gd name="T94" fmla="*/ 2147483647 w 67"/>
                <a:gd name="T95" fmla="*/ 2147483647 h 62"/>
                <a:gd name="T96" fmla="*/ 2147483647 w 67"/>
                <a:gd name="T97" fmla="*/ 2147483647 h 62"/>
                <a:gd name="T98" fmla="*/ 2147483647 w 67"/>
                <a:gd name="T99" fmla="*/ 2147483647 h 62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67" h="62">
                  <a:moveTo>
                    <a:pt x="0" y="0"/>
                  </a:moveTo>
                  <a:lnTo>
                    <a:pt x="1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7" y="0"/>
                  </a:lnTo>
                  <a:lnTo>
                    <a:pt x="8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1" y="0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5" y="0"/>
                  </a:lnTo>
                  <a:lnTo>
                    <a:pt x="16" y="0"/>
                  </a:lnTo>
                  <a:lnTo>
                    <a:pt x="17" y="1"/>
                  </a:lnTo>
                  <a:lnTo>
                    <a:pt x="18" y="1"/>
                  </a:lnTo>
                  <a:lnTo>
                    <a:pt x="19" y="1"/>
                  </a:lnTo>
                  <a:lnTo>
                    <a:pt x="20" y="1"/>
                  </a:lnTo>
                  <a:lnTo>
                    <a:pt x="21" y="1"/>
                  </a:lnTo>
                  <a:lnTo>
                    <a:pt x="22" y="1"/>
                  </a:lnTo>
                  <a:lnTo>
                    <a:pt x="23" y="2"/>
                  </a:lnTo>
                  <a:lnTo>
                    <a:pt x="24" y="2"/>
                  </a:lnTo>
                  <a:lnTo>
                    <a:pt x="25" y="2"/>
                  </a:lnTo>
                  <a:lnTo>
                    <a:pt x="27" y="2"/>
                  </a:lnTo>
                  <a:lnTo>
                    <a:pt x="27" y="3"/>
                  </a:lnTo>
                  <a:lnTo>
                    <a:pt x="28" y="3"/>
                  </a:lnTo>
                  <a:lnTo>
                    <a:pt x="29" y="3"/>
                  </a:lnTo>
                  <a:lnTo>
                    <a:pt x="30" y="3"/>
                  </a:lnTo>
                  <a:lnTo>
                    <a:pt x="31" y="4"/>
                  </a:lnTo>
                  <a:lnTo>
                    <a:pt x="32" y="4"/>
                  </a:lnTo>
                  <a:lnTo>
                    <a:pt x="33" y="5"/>
                  </a:lnTo>
                  <a:lnTo>
                    <a:pt x="34" y="5"/>
                  </a:lnTo>
                  <a:lnTo>
                    <a:pt x="35" y="5"/>
                  </a:lnTo>
                  <a:lnTo>
                    <a:pt x="35" y="6"/>
                  </a:lnTo>
                  <a:lnTo>
                    <a:pt x="36" y="6"/>
                  </a:lnTo>
                  <a:lnTo>
                    <a:pt x="37" y="6"/>
                  </a:lnTo>
                  <a:lnTo>
                    <a:pt x="37" y="7"/>
                  </a:lnTo>
                  <a:lnTo>
                    <a:pt x="39" y="7"/>
                  </a:lnTo>
                  <a:lnTo>
                    <a:pt x="40" y="8"/>
                  </a:lnTo>
                  <a:lnTo>
                    <a:pt x="41" y="8"/>
                  </a:lnTo>
                  <a:lnTo>
                    <a:pt x="41" y="9"/>
                  </a:lnTo>
                  <a:lnTo>
                    <a:pt x="42" y="9"/>
                  </a:lnTo>
                  <a:lnTo>
                    <a:pt x="43" y="9"/>
                  </a:lnTo>
                  <a:lnTo>
                    <a:pt x="43" y="10"/>
                  </a:lnTo>
                  <a:lnTo>
                    <a:pt x="44" y="10"/>
                  </a:lnTo>
                  <a:lnTo>
                    <a:pt x="45" y="11"/>
                  </a:lnTo>
                  <a:lnTo>
                    <a:pt x="46" y="11"/>
                  </a:lnTo>
                  <a:lnTo>
                    <a:pt x="46" y="12"/>
                  </a:lnTo>
                  <a:lnTo>
                    <a:pt x="47" y="12"/>
                  </a:lnTo>
                  <a:lnTo>
                    <a:pt x="47" y="13"/>
                  </a:lnTo>
                  <a:lnTo>
                    <a:pt x="48" y="13"/>
                  </a:lnTo>
                  <a:lnTo>
                    <a:pt x="49" y="14"/>
                  </a:lnTo>
                  <a:lnTo>
                    <a:pt x="51" y="15"/>
                  </a:lnTo>
                  <a:lnTo>
                    <a:pt x="52" y="17"/>
                  </a:lnTo>
                  <a:lnTo>
                    <a:pt x="53" y="18"/>
                  </a:lnTo>
                  <a:lnTo>
                    <a:pt x="54" y="19"/>
                  </a:lnTo>
                  <a:lnTo>
                    <a:pt x="55" y="20"/>
                  </a:lnTo>
                  <a:lnTo>
                    <a:pt x="55" y="21"/>
                  </a:lnTo>
                  <a:lnTo>
                    <a:pt x="56" y="21"/>
                  </a:lnTo>
                  <a:lnTo>
                    <a:pt x="56" y="22"/>
                  </a:lnTo>
                  <a:lnTo>
                    <a:pt x="57" y="23"/>
                  </a:lnTo>
                  <a:lnTo>
                    <a:pt x="58" y="24"/>
                  </a:lnTo>
                  <a:lnTo>
                    <a:pt x="58" y="25"/>
                  </a:lnTo>
                  <a:lnTo>
                    <a:pt x="59" y="25"/>
                  </a:lnTo>
                  <a:lnTo>
                    <a:pt x="59" y="26"/>
                  </a:lnTo>
                  <a:lnTo>
                    <a:pt x="60" y="27"/>
                  </a:lnTo>
                  <a:lnTo>
                    <a:pt x="60" y="28"/>
                  </a:lnTo>
                  <a:lnTo>
                    <a:pt x="61" y="29"/>
                  </a:lnTo>
                  <a:lnTo>
                    <a:pt x="61" y="30"/>
                  </a:lnTo>
                  <a:lnTo>
                    <a:pt x="63" y="31"/>
                  </a:lnTo>
                  <a:lnTo>
                    <a:pt x="63" y="32"/>
                  </a:lnTo>
                  <a:lnTo>
                    <a:pt x="64" y="33"/>
                  </a:lnTo>
                  <a:lnTo>
                    <a:pt x="64" y="34"/>
                  </a:lnTo>
                  <a:lnTo>
                    <a:pt x="64" y="35"/>
                  </a:lnTo>
                  <a:lnTo>
                    <a:pt x="65" y="36"/>
                  </a:lnTo>
                  <a:lnTo>
                    <a:pt x="65" y="37"/>
                  </a:lnTo>
                  <a:lnTo>
                    <a:pt x="65" y="39"/>
                  </a:lnTo>
                  <a:lnTo>
                    <a:pt x="66" y="40"/>
                  </a:lnTo>
                  <a:lnTo>
                    <a:pt x="66" y="41"/>
                  </a:lnTo>
                  <a:lnTo>
                    <a:pt x="66" y="42"/>
                  </a:lnTo>
                  <a:lnTo>
                    <a:pt x="66" y="43"/>
                  </a:lnTo>
                  <a:lnTo>
                    <a:pt x="66" y="44"/>
                  </a:lnTo>
                  <a:lnTo>
                    <a:pt x="67" y="45"/>
                  </a:lnTo>
                  <a:lnTo>
                    <a:pt x="67" y="46"/>
                  </a:lnTo>
                  <a:lnTo>
                    <a:pt x="67" y="47"/>
                  </a:lnTo>
                  <a:lnTo>
                    <a:pt x="67" y="48"/>
                  </a:lnTo>
                  <a:lnTo>
                    <a:pt x="67" y="49"/>
                  </a:lnTo>
                  <a:lnTo>
                    <a:pt x="67" y="50"/>
                  </a:lnTo>
                  <a:lnTo>
                    <a:pt x="67" y="51"/>
                  </a:lnTo>
                  <a:lnTo>
                    <a:pt x="67" y="52"/>
                  </a:lnTo>
                  <a:lnTo>
                    <a:pt x="67" y="53"/>
                  </a:lnTo>
                  <a:lnTo>
                    <a:pt x="67" y="54"/>
                  </a:lnTo>
                  <a:lnTo>
                    <a:pt x="67" y="55"/>
                  </a:lnTo>
                  <a:lnTo>
                    <a:pt x="67" y="56"/>
                  </a:lnTo>
                  <a:lnTo>
                    <a:pt x="67" y="57"/>
                  </a:lnTo>
                  <a:lnTo>
                    <a:pt x="67" y="58"/>
                  </a:lnTo>
                  <a:lnTo>
                    <a:pt x="66" y="58"/>
                  </a:lnTo>
                  <a:lnTo>
                    <a:pt x="66" y="59"/>
                  </a:lnTo>
                  <a:lnTo>
                    <a:pt x="66" y="61"/>
                  </a:lnTo>
                  <a:lnTo>
                    <a:pt x="66" y="62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30" name="Freeform 424">
              <a:extLst>
                <a:ext uri="{FF2B5EF4-FFF2-40B4-BE49-F238E27FC236}">
                  <a16:creationId xmlns:a16="http://schemas.microsoft.com/office/drawing/2014/main" id="{C3133AF5-C315-9F26-E27E-AE9B744F36A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785" y="3635"/>
              <a:ext cx="106" cy="65"/>
            </a:xfrm>
            <a:custGeom>
              <a:avLst/>
              <a:gdLst>
                <a:gd name="T0" fmla="*/ 2147483647 w 66"/>
                <a:gd name="T1" fmla="*/ 161623755 h 40"/>
                <a:gd name="T2" fmla="*/ 2147483647 w 66"/>
                <a:gd name="T3" fmla="*/ 400927927 h 40"/>
                <a:gd name="T4" fmla="*/ 2147483647 w 66"/>
                <a:gd name="T5" fmla="*/ 631461485 h 40"/>
                <a:gd name="T6" fmla="*/ 2147483647 w 66"/>
                <a:gd name="T7" fmla="*/ 862081301 h 40"/>
                <a:gd name="T8" fmla="*/ 2147483647 w 66"/>
                <a:gd name="T9" fmla="*/ 1101097322 h 40"/>
                <a:gd name="T10" fmla="*/ 2147483647 w 66"/>
                <a:gd name="T11" fmla="*/ 1357778049 h 40"/>
                <a:gd name="T12" fmla="*/ 2147483647 w 66"/>
                <a:gd name="T13" fmla="*/ 1566419146 h 40"/>
                <a:gd name="T14" fmla="*/ 2147483647 w 66"/>
                <a:gd name="T15" fmla="*/ 1897980075 h 40"/>
                <a:gd name="T16" fmla="*/ 2147483647 w 66"/>
                <a:gd name="T17" fmla="*/ 1913783193 h 40"/>
                <a:gd name="T18" fmla="*/ 2147483647 w 66"/>
                <a:gd name="T19" fmla="*/ 2147483647 h 40"/>
                <a:gd name="T20" fmla="*/ 2147483647 w 66"/>
                <a:gd name="T21" fmla="*/ 2147483647 h 40"/>
                <a:gd name="T22" fmla="*/ 2147483647 w 66"/>
                <a:gd name="T23" fmla="*/ 2147483647 h 40"/>
                <a:gd name="T24" fmla="*/ 2147483647 w 66"/>
                <a:gd name="T25" fmla="*/ 2147483647 h 40"/>
                <a:gd name="T26" fmla="*/ 2147483647 w 66"/>
                <a:gd name="T27" fmla="*/ 2147483647 h 40"/>
                <a:gd name="T28" fmla="*/ 2147483647 w 66"/>
                <a:gd name="T29" fmla="*/ 2147483647 h 40"/>
                <a:gd name="T30" fmla="*/ 2147483647 w 66"/>
                <a:gd name="T31" fmla="*/ 2147483647 h 40"/>
                <a:gd name="T32" fmla="*/ 2147483647 w 66"/>
                <a:gd name="T33" fmla="*/ 2147483647 h 40"/>
                <a:gd name="T34" fmla="*/ 2147483647 w 66"/>
                <a:gd name="T35" fmla="*/ 2147483647 h 40"/>
                <a:gd name="T36" fmla="*/ 2147483647 w 66"/>
                <a:gd name="T37" fmla="*/ 2147483647 h 40"/>
                <a:gd name="T38" fmla="*/ 2147483647 w 66"/>
                <a:gd name="T39" fmla="*/ 2147483647 h 40"/>
                <a:gd name="T40" fmla="*/ 2147483647 w 66"/>
                <a:gd name="T41" fmla="*/ 2147483647 h 40"/>
                <a:gd name="T42" fmla="*/ 2147483647 w 66"/>
                <a:gd name="T43" fmla="*/ 2147483647 h 40"/>
                <a:gd name="T44" fmla="*/ 2147483647 w 66"/>
                <a:gd name="T45" fmla="*/ 2147483647 h 40"/>
                <a:gd name="T46" fmla="*/ 2147483647 w 66"/>
                <a:gd name="T47" fmla="*/ 2147483647 h 40"/>
                <a:gd name="T48" fmla="*/ 2147483647 w 66"/>
                <a:gd name="T49" fmla="*/ 2147483647 h 40"/>
                <a:gd name="T50" fmla="*/ 2147483647 w 66"/>
                <a:gd name="T51" fmla="*/ 2147483647 h 40"/>
                <a:gd name="T52" fmla="*/ 2147483647 w 66"/>
                <a:gd name="T53" fmla="*/ 2147483647 h 40"/>
                <a:gd name="T54" fmla="*/ 2147483647 w 66"/>
                <a:gd name="T55" fmla="*/ 2147483647 h 40"/>
                <a:gd name="T56" fmla="*/ 2147483647 w 66"/>
                <a:gd name="T57" fmla="*/ 2147483647 h 40"/>
                <a:gd name="T58" fmla="*/ 2016683448 w 66"/>
                <a:gd name="T59" fmla="*/ 2147483647 h 40"/>
                <a:gd name="T60" fmla="*/ 1848312640 w 66"/>
                <a:gd name="T61" fmla="*/ 2147483647 h 40"/>
                <a:gd name="T62" fmla="*/ 1664260761 w 66"/>
                <a:gd name="T63" fmla="*/ 2147483647 h 40"/>
                <a:gd name="T64" fmla="*/ 1536444762 w 66"/>
                <a:gd name="T65" fmla="*/ 2147483647 h 40"/>
                <a:gd name="T66" fmla="*/ 1347057621 w 66"/>
                <a:gd name="T67" fmla="*/ 2147483647 h 40"/>
                <a:gd name="T68" fmla="*/ 1066419517 w 66"/>
                <a:gd name="T69" fmla="*/ 2147483647 h 40"/>
                <a:gd name="T70" fmla="*/ 937364181 w 66"/>
                <a:gd name="T71" fmla="*/ 2147483647 h 40"/>
                <a:gd name="T72" fmla="*/ 758907518 w 66"/>
                <a:gd name="T73" fmla="*/ 2147483647 h 40"/>
                <a:gd name="T74" fmla="*/ 600641126 w 66"/>
                <a:gd name="T75" fmla="*/ 2147483647 h 40"/>
                <a:gd name="T76" fmla="*/ 426313500 w 66"/>
                <a:gd name="T77" fmla="*/ 2147483647 h 40"/>
                <a:gd name="T78" fmla="*/ 273171757 w 66"/>
                <a:gd name="T79" fmla="*/ 2147483647 h 40"/>
                <a:gd name="T80" fmla="*/ 0 w 66"/>
                <a:gd name="T81" fmla="*/ 2147483647 h 40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66" h="40">
                  <a:moveTo>
                    <a:pt x="66" y="0"/>
                  </a:moveTo>
                  <a:lnTo>
                    <a:pt x="66" y="1"/>
                  </a:lnTo>
                  <a:lnTo>
                    <a:pt x="65" y="2"/>
                  </a:lnTo>
                  <a:lnTo>
                    <a:pt x="65" y="3"/>
                  </a:lnTo>
                  <a:lnTo>
                    <a:pt x="65" y="4"/>
                  </a:lnTo>
                  <a:lnTo>
                    <a:pt x="64" y="5"/>
                  </a:lnTo>
                  <a:lnTo>
                    <a:pt x="64" y="6"/>
                  </a:lnTo>
                  <a:lnTo>
                    <a:pt x="64" y="7"/>
                  </a:lnTo>
                  <a:lnTo>
                    <a:pt x="63" y="8"/>
                  </a:lnTo>
                  <a:lnTo>
                    <a:pt x="63" y="9"/>
                  </a:lnTo>
                  <a:lnTo>
                    <a:pt x="61" y="10"/>
                  </a:lnTo>
                  <a:lnTo>
                    <a:pt x="61" y="11"/>
                  </a:lnTo>
                  <a:lnTo>
                    <a:pt x="60" y="12"/>
                  </a:lnTo>
                  <a:lnTo>
                    <a:pt x="60" y="13"/>
                  </a:lnTo>
                  <a:lnTo>
                    <a:pt x="59" y="14"/>
                  </a:lnTo>
                  <a:lnTo>
                    <a:pt x="59" y="15"/>
                  </a:lnTo>
                  <a:lnTo>
                    <a:pt x="58" y="15"/>
                  </a:lnTo>
                  <a:lnTo>
                    <a:pt x="58" y="16"/>
                  </a:lnTo>
                  <a:lnTo>
                    <a:pt x="57" y="17"/>
                  </a:lnTo>
                  <a:lnTo>
                    <a:pt x="56" y="18"/>
                  </a:lnTo>
                  <a:lnTo>
                    <a:pt x="56" y="19"/>
                  </a:lnTo>
                  <a:lnTo>
                    <a:pt x="55" y="19"/>
                  </a:lnTo>
                  <a:lnTo>
                    <a:pt x="55" y="20"/>
                  </a:lnTo>
                  <a:lnTo>
                    <a:pt x="54" y="20"/>
                  </a:lnTo>
                  <a:lnTo>
                    <a:pt x="54" y="21"/>
                  </a:lnTo>
                  <a:lnTo>
                    <a:pt x="53" y="23"/>
                  </a:lnTo>
                  <a:lnTo>
                    <a:pt x="52" y="24"/>
                  </a:lnTo>
                  <a:lnTo>
                    <a:pt x="51" y="24"/>
                  </a:lnTo>
                  <a:lnTo>
                    <a:pt x="51" y="25"/>
                  </a:lnTo>
                  <a:lnTo>
                    <a:pt x="49" y="25"/>
                  </a:lnTo>
                  <a:lnTo>
                    <a:pt x="49" y="26"/>
                  </a:lnTo>
                  <a:lnTo>
                    <a:pt x="48" y="27"/>
                  </a:lnTo>
                  <a:lnTo>
                    <a:pt x="47" y="27"/>
                  </a:lnTo>
                  <a:lnTo>
                    <a:pt x="47" y="28"/>
                  </a:lnTo>
                  <a:lnTo>
                    <a:pt x="46" y="28"/>
                  </a:lnTo>
                  <a:lnTo>
                    <a:pt x="46" y="29"/>
                  </a:lnTo>
                  <a:lnTo>
                    <a:pt x="45" y="29"/>
                  </a:lnTo>
                  <a:lnTo>
                    <a:pt x="44" y="30"/>
                  </a:lnTo>
                  <a:lnTo>
                    <a:pt x="43" y="30"/>
                  </a:lnTo>
                  <a:lnTo>
                    <a:pt x="42" y="31"/>
                  </a:lnTo>
                  <a:lnTo>
                    <a:pt x="41" y="32"/>
                  </a:lnTo>
                  <a:lnTo>
                    <a:pt x="40" y="32"/>
                  </a:lnTo>
                  <a:lnTo>
                    <a:pt x="40" y="33"/>
                  </a:lnTo>
                  <a:lnTo>
                    <a:pt x="39" y="33"/>
                  </a:lnTo>
                  <a:lnTo>
                    <a:pt x="37" y="33"/>
                  </a:lnTo>
                  <a:lnTo>
                    <a:pt x="36" y="34"/>
                  </a:lnTo>
                  <a:lnTo>
                    <a:pt x="35" y="34"/>
                  </a:lnTo>
                  <a:lnTo>
                    <a:pt x="35" y="35"/>
                  </a:lnTo>
                  <a:lnTo>
                    <a:pt x="34" y="35"/>
                  </a:lnTo>
                  <a:lnTo>
                    <a:pt x="33" y="35"/>
                  </a:lnTo>
                  <a:lnTo>
                    <a:pt x="32" y="36"/>
                  </a:lnTo>
                  <a:lnTo>
                    <a:pt x="31" y="36"/>
                  </a:lnTo>
                  <a:lnTo>
                    <a:pt x="30" y="36"/>
                  </a:lnTo>
                  <a:lnTo>
                    <a:pt x="30" y="37"/>
                  </a:lnTo>
                  <a:lnTo>
                    <a:pt x="29" y="37"/>
                  </a:lnTo>
                  <a:lnTo>
                    <a:pt x="28" y="37"/>
                  </a:lnTo>
                  <a:lnTo>
                    <a:pt x="27" y="37"/>
                  </a:lnTo>
                  <a:lnTo>
                    <a:pt x="27" y="38"/>
                  </a:lnTo>
                  <a:lnTo>
                    <a:pt x="25" y="38"/>
                  </a:lnTo>
                  <a:lnTo>
                    <a:pt x="24" y="38"/>
                  </a:lnTo>
                  <a:lnTo>
                    <a:pt x="23" y="38"/>
                  </a:lnTo>
                  <a:lnTo>
                    <a:pt x="22" y="39"/>
                  </a:lnTo>
                  <a:lnTo>
                    <a:pt x="21" y="39"/>
                  </a:lnTo>
                  <a:lnTo>
                    <a:pt x="20" y="39"/>
                  </a:lnTo>
                  <a:lnTo>
                    <a:pt x="19" y="39"/>
                  </a:lnTo>
                  <a:lnTo>
                    <a:pt x="18" y="39"/>
                  </a:lnTo>
                  <a:lnTo>
                    <a:pt x="17" y="39"/>
                  </a:lnTo>
                  <a:lnTo>
                    <a:pt x="16" y="40"/>
                  </a:lnTo>
                  <a:lnTo>
                    <a:pt x="15" y="40"/>
                  </a:lnTo>
                  <a:lnTo>
                    <a:pt x="13" y="40"/>
                  </a:lnTo>
                  <a:lnTo>
                    <a:pt x="12" y="40"/>
                  </a:lnTo>
                  <a:lnTo>
                    <a:pt x="11" y="40"/>
                  </a:lnTo>
                  <a:lnTo>
                    <a:pt x="10" y="40"/>
                  </a:lnTo>
                  <a:lnTo>
                    <a:pt x="9" y="40"/>
                  </a:lnTo>
                  <a:lnTo>
                    <a:pt x="8" y="40"/>
                  </a:lnTo>
                  <a:lnTo>
                    <a:pt x="7" y="40"/>
                  </a:lnTo>
                  <a:lnTo>
                    <a:pt x="6" y="40"/>
                  </a:lnTo>
                  <a:lnTo>
                    <a:pt x="5" y="40"/>
                  </a:lnTo>
                  <a:lnTo>
                    <a:pt x="4" y="40"/>
                  </a:lnTo>
                  <a:lnTo>
                    <a:pt x="3" y="40"/>
                  </a:lnTo>
                  <a:lnTo>
                    <a:pt x="1" y="40"/>
                  </a:lnTo>
                  <a:lnTo>
                    <a:pt x="0" y="4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31" name="Freeform 425">
              <a:extLst>
                <a:ext uri="{FF2B5EF4-FFF2-40B4-BE49-F238E27FC236}">
                  <a16:creationId xmlns:a16="http://schemas.microsoft.com/office/drawing/2014/main" id="{15D8D09D-6BF8-1EEE-44AE-29D9A4D50B4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62" y="3635"/>
              <a:ext cx="70" cy="65"/>
            </a:xfrm>
            <a:custGeom>
              <a:avLst/>
              <a:gdLst>
                <a:gd name="T0" fmla="*/ 2147483647 w 47"/>
                <a:gd name="T1" fmla="*/ 2147483647 h 39"/>
                <a:gd name="T2" fmla="*/ 2147483647 w 47"/>
                <a:gd name="T3" fmla="*/ 2147483647 h 39"/>
                <a:gd name="T4" fmla="*/ 2147483647 w 47"/>
                <a:gd name="T5" fmla="*/ 2147483647 h 39"/>
                <a:gd name="T6" fmla="*/ 2147483647 w 47"/>
                <a:gd name="T7" fmla="*/ 2147483647 h 39"/>
                <a:gd name="T8" fmla="*/ 2147483647 w 47"/>
                <a:gd name="T9" fmla="*/ 2147483647 h 39"/>
                <a:gd name="T10" fmla="*/ 2147483647 w 47"/>
                <a:gd name="T11" fmla="*/ 2147483647 h 39"/>
                <a:gd name="T12" fmla="*/ 2147483647 w 47"/>
                <a:gd name="T13" fmla="*/ 2147483647 h 39"/>
                <a:gd name="T14" fmla="*/ 2147483647 w 47"/>
                <a:gd name="T15" fmla="*/ 2147483647 h 39"/>
                <a:gd name="T16" fmla="*/ 2147483647 w 47"/>
                <a:gd name="T17" fmla="*/ 2147483647 h 39"/>
                <a:gd name="T18" fmla="*/ 2147483647 w 47"/>
                <a:gd name="T19" fmla="*/ 2147483647 h 39"/>
                <a:gd name="T20" fmla="*/ 2147483647 w 47"/>
                <a:gd name="T21" fmla="*/ 2147483647 h 39"/>
                <a:gd name="T22" fmla="*/ 2147483647 w 47"/>
                <a:gd name="T23" fmla="*/ 2147483647 h 39"/>
                <a:gd name="T24" fmla="*/ 2147483647 w 47"/>
                <a:gd name="T25" fmla="*/ 2147483647 h 39"/>
                <a:gd name="T26" fmla="*/ 2147483647 w 47"/>
                <a:gd name="T27" fmla="*/ 2147483647 h 39"/>
                <a:gd name="T28" fmla="*/ 2147483647 w 47"/>
                <a:gd name="T29" fmla="*/ 2147483647 h 39"/>
                <a:gd name="T30" fmla="*/ 2147483647 w 47"/>
                <a:gd name="T31" fmla="*/ 2147483647 h 39"/>
                <a:gd name="T32" fmla="*/ 2147483647 w 47"/>
                <a:gd name="T33" fmla="*/ 2147483647 h 39"/>
                <a:gd name="T34" fmla="*/ 1889407362 w 47"/>
                <a:gd name="T35" fmla="*/ 2147483647 h 39"/>
                <a:gd name="T36" fmla="*/ 1712702474 w 47"/>
                <a:gd name="T37" fmla="*/ 2147483647 h 39"/>
                <a:gd name="T38" fmla="*/ 1463991279 w 47"/>
                <a:gd name="T39" fmla="*/ 2147483647 h 39"/>
                <a:gd name="T40" fmla="*/ 1335373606 w 47"/>
                <a:gd name="T41" fmla="*/ 2147483647 h 39"/>
                <a:gd name="T42" fmla="*/ 1200029000 w 47"/>
                <a:gd name="T43" fmla="*/ 2147483647 h 39"/>
                <a:gd name="T44" fmla="*/ 1087797517 w 47"/>
                <a:gd name="T45" fmla="*/ 2147483647 h 39"/>
                <a:gd name="T46" fmla="*/ 963975091 w 47"/>
                <a:gd name="T47" fmla="*/ 2147483647 h 39"/>
                <a:gd name="T48" fmla="*/ 848142696 w 47"/>
                <a:gd name="T49" fmla="*/ 2147483647 h 39"/>
                <a:gd name="T50" fmla="*/ 690898423 w 47"/>
                <a:gd name="T51" fmla="*/ 2147483647 h 39"/>
                <a:gd name="T52" fmla="*/ 438813863 w 47"/>
                <a:gd name="T53" fmla="*/ 2147483647 h 39"/>
                <a:gd name="T54" fmla="*/ 388864313 w 47"/>
                <a:gd name="T55" fmla="*/ 2147483647 h 39"/>
                <a:gd name="T56" fmla="*/ 246981388 w 47"/>
                <a:gd name="T57" fmla="*/ 2147483647 h 39"/>
                <a:gd name="T58" fmla="*/ 246981388 w 47"/>
                <a:gd name="T59" fmla="*/ 1737680309 h 39"/>
                <a:gd name="T60" fmla="*/ 156866557 w 47"/>
                <a:gd name="T61" fmla="*/ 1075706858 h 39"/>
                <a:gd name="T62" fmla="*/ 0 w 47"/>
                <a:gd name="T63" fmla="*/ 412232333 h 39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7" h="39">
                  <a:moveTo>
                    <a:pt x="47" y="39"/>
                  </a:moveTo>
                  <a:lnTo>
                    <a:pt x="46" y="39"/>
                  </a:lnTo>
                  <a:lnTo>
                    <a:pt x="45" y="39"/>
                  </a:lnTo>
                  <a:lnTo>
                    <a:pt x="44" y="39"/>
                  </a:lnTo>
                  <a:lnTo>
                    <a:pt x="43" y="38"/>
                  </a:lnTo>
                  <a:lnTo>
                    <a:pt x="42" y="38"/>
                  </a:lnTo>
                  <a:lnTo>
                    <a:pt x="40" y="38"/>
                  </a:lnTo>
                  <a:lnTo>
                    <a:pt x="39" y="38"/>
                  </a:lnTo>
                  <a:lnTo>
                    <a:pt x="38" y="37"/>
                  </a:lnTo>
                  <a:lnTo>
                    <a:pt x="37" y="37"/>
                  </a:lnTo>
                  <a:lnTo>
                    <a:pt x="36" y="37"/>
                  </a:lnTo>
                  <a:lnTo>
                    <a:pt x="35" y="36"/>
                  </a:lnTo>
                  <a:lnTo>
                    <a:pt x="34" y="36"/>
                  </a:lnTo>
                  <a:lnTo>
                    <a:pt x="33" y="36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5"/>
                  </a:lnTo>
                  <a:lnTo>
                    <a:pt x="30" y="34"/>
                  </a:lnTo>
                  <a:lnTo>
                    <a:pt x="28" y="34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6" y="33"/>
                  </a:lnTo>
                  <a:lnTo>
                    <a:pt x="26" y="32"/>
                  </a:lnTo>
                  <a:lnTo>
                    <a:pt x="25" y="32"/>
                  </a:lnTo>
                  <a:lnTo>
                    <a:pt x="24" y="31"/>
                  </a:lnTo>
                  <a:lnTo>
                    <a:pt x="23" y="31"/>
                  </a:lnTo>
                  <a:lnTo>
                    <a:pt x="23" y="30"/>
                  </a:lnTo>
                  <a:lnTo>
                    <a:pt x="22" y="30"/>
                  </a:lnTo>
                  <a:lnTo>
                    <a:pt x="21" y="29"/>
                  </a:lnTo>
                  <a:lnTo>
                    <a:pt x="20" y="29"/>
                  </a:lnTo>
                  <a:lnTo>
                    <a:pt x="20" y="28"/>
                  </a:lnTo>
                  <a:lnTo>
                    <a:pt x="19" y="28"/>
                  </a:lnTo>
                  <a:lnTo>
                    <a:pt x="19" y="27"/>
                  </a:lnTo>
                  <a:lnTo>
                    <a:pt x="18" y="27"/>
                  </a:lnTo>
                  <a:lnTo>
                    <a:pt x="18" y="26"/>
                  </a:lnTo>
                  <a:lnTo>
                    <a:pt x="16" y="26"/>
                  </a:lnTo>
                  <a:lnTo>
                    <a:pt x="15" y="25"/>
                  </a:lnTo>
                  <a:lnTo>
                    <a:pt x="14" y="24"/>
                  </a:lnTo>
                  <a:lnTo>
                    <a:pt x="13" y="23"/>
                  </a:lnTo>
                  <a:lnTo>
                    <a:pt x="12" y="21"/>
                  </a:lnTo>
                  <a:lnTo>
                    <a:pt x="11" y="20"/>
                  </a:lnTo>
                  <a:lnTo>
                    <a:pt x="11" y="19"/>
                  </a:lnTo>
                  <a:lnTo>
                    <a:pt x="10" y="19"/>
                  </a:lnTo>
                  <a:lnTo>
                    <a:pt x="10" y="18"/>
                  </a:lnTo>
                  <a:lnTo>
                    <a:pt x="9" y="18"/>
                  </a:lnTo>
                  <a:lnTo>
                    <a:pt x="9" y="17"/>
                  </a:lnTo>
                  <a:lnTo>
                    <a:pt x="8" y="16"/>
                  </a:lnTo>
                  <a:lnTo>
                    <a:pt x="8" y="15"/>
                  </a:lnTo>
                  <a:lnTo>
                    <a:pt x="7" y="15"/>
                  </a:lnTo>
                  <a:lnTo>
                    <a:pt x="7" y="14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4" y="12"/>
                  </a:lnTo>
                  <a:lnTo>
                    <a:pt x="4" y="11"/>
                  </a:lnTo>
                  <a:lnTo>
                    <a:pt x="4" y="10"/>
                  </a:lnTo>
                  <a:lnTo>
                    <a:pt x="3" y="9"/>
                  </a:lnTo>
                  <a:lnTo>
                    <a:pt x="3" y="8"/>
                  </a:lnTo>
                  <a:lnTo>
                    <a:pt x="2" y="7"/>
                  </a:lnTo>
                  <a:lnTo>
                    <a:pt x="2" y="6"/>
                  </a:lnTo>
                  <a:lnTo>
                    <a:pt x="2" y="5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32" name="Freeform 426">
              <a:extLst>
                <a:ext uri="{FF2B5EF4-FFF2-40B4-BE49-F238E27FC236}">
                  <a16:creationId xmlns:a16="http://schemas.microsoft.com/office/drawing/2014/main" id="{168625BF-50C0-DFBE-4ECA-6067F5DEDBAA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50" y="2515"/>
              <a:ext cx="2956" cy="703"/>
            </a:xfrm>
            <a:custGeom>
              <a:avLst/>
              <a:gdLst>
                <a:gd name="T0" fmla="*/ 0 w 1957"/>
                <a:gd name="T1" fmla="*/ 2147483647 h 460"/>
                <a:gd name="T2" fmla="*/ 2147483647 w 1957"/>
                <a:gd name="T3" fmla="*/ 2147483647 h 460"/>
                <a:gd name="T4" fmla="*/ 2147483647 w 1957"/>
                <a:gd name="T5" fmla="*/ 2147483647 h 460"/>
                <a:gd name="T6" fmla="*/ 2147483647 w 1957"/>
                <a:gd name="T7" fmla="*/ 1273975887 h 460"/>
                <a:gd name="T8" fmla="*/ 2147483647 w 1957"/>
                <a:gd name="T9" fmla="*/ 0 h 460"/>
                <a:gd name="T10" fmla="*/ 2147483647 w 1957"/>
                <a:gd name="T11" fmla="*/ 249013416 h 460"/>
                <a:gd name="T12" fmla="*/ 2147483647 w 1957"/>
                <a:gd name="T13" fmla="*/ 2147483647 h 460"/>
                <a:gd name="T14" fmla="*/ 2147483647 w 1957"/>
                <a:gd name="T15" fmla="*/ 2147483647 h 460"/>
                <a:gd name="T16" fmla="*/ 2147483647 w 1957"/>
                <a:gd name="T17" fmla="*/ 2147483647 h 460"/>
                <a:gd name="T18" fmla="*/ 0 w 1957"/>
                <a:gd name="T19" fmla="*/ 2147483647 h 46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957" h="460">
                  <a:moveTo>
                    <a:pt x="0" y="181"/>
                  </a:moveTo>
                  <a:lnTo>
                    <a:pt x="128" y="391"/>
                  </a:lnTo>
                  <a:lnTo>
                    <a:pt x="1791" y="460"/>
                  </a:lnTo>
                  <a:lnTo>
                    <a:pt x="1957" y="25"/>
                  </a:lnTo>
                  <a:lnTo>
                    <a:pt x="1917" y="0"/>
                  </a:lnTo>
                  <a:lnTo>
                    <a:pt x="1736" y="5"/>
                  </a:lnTo>
                  <a:lnTo>
                    <a:pt x="1510" y="391"/>
                  </a:lnTo>
                  <a:lnTo>
                    <a:pt x="785" y="345"/>
                  </a:lnTo>
                  <a:lnTo>
                    <a:pt x="541" y="189"/>
                  </a:lnTo>
                  <a:lnTo>
                    <a:pt x="0" y="181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49" name="Freeform 427">
              <a:extLst>
                <a:ext uri="{FF2B5EF4-FFF2-40B4-BE49-F238E27FC236}">
                  <a16:creationId xmlns:a16="http://schemas.microsoft.com/office/drawing/2014/main" id="{DCE59C63-E8FB-6462-C7EE-5470C8899C29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4574" y="2515"/>
              <a:ext cx="2956" cy="703"/>
            </a:xfrm>
            <a:custGeom>
              <a:avLst/>
              <a:gdLst>
                <a:gd name="T0" fmla="*/ 0 w 1795"/>
                <a:gd name="T1" fmla="*/ 2147483647 h 439"/>
                <a:gd name="T2" fmla="*/ 2147483647 w 1795"/>
                <a:gd name="T3" fmla="*/ 2147483647 h 439"/>
                <a:gd name="T4" fmla="*/ 2147483647 w 1795"/>
                <a:gd name="T5" fmla="*/ 2147483647 h 439"/>
                <a:gd name="T6" fmla="*/ 2147483647 w 1795"/>
                <a:gd name="T7" fmla="*/ 2147483647 h 439"/>
                <a:gd name="T8" fmla="*/ 2147483647 w 1795"/>
                <a:gd name="T9" fmla="*/ 0 h 439"/>
                <a:gd name="T10" fmla="*/ 2147483647 w 1795"/>
                <a:gd name="T11" fmla="*/ 1725212124 h 439"/>
                <a:gd name="T12" fmla="*/ 2147483647 w 1795"/>
                <a:gd name="T13" fmla="*/ 2147483647 h 439"/>
                <a:gd name="T14" fmla="*/ 2147483647 w 1795"/>
                <a:gd name="T15" fmla="*/ 2147483647 h 439"/>
                <a:gd name="T16" fmla="*/ 2147483647 w 1795"/>
                <a:gd name="T17" fmla="*/ 2147483647 h 439"/>
                <a:gd name="T18" fmla="*/ 0 w 1795"/>
                <a:gd name="T19" fmla="*/ 2147483647 h 439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795" h="439">
                  <a:moveTo>
                    <a:pt x="0" y="173"/>
                  </a:moveTo>
                  <a:lnTo>
                    <a:pt x="117" y="373"/>
                  </a:lnTo>
                  <a:lnTo>
                    <a:pt x="1643" y="439"/>
                  </a:lnTo>
                  <a:lnTo>
                    <a:pt x="1795" y="24"/>
                  </a:lnTo>
                  <a:lnTo>
                    <a:pt x="1758" y="0"/>
                  </a:lnTo>
                  <a:lnTo>
                    <a:pt x="1592" y="5"/>
                  </a:lnTo>
                  <a:lnTo>
                    <a:pt x="1385" y="373"/>
                  </a:lnTo>
                  <a:lnTo>
                    <a:pt x="720" y="329"/>
                  </a:lnTo>
                  <a:lnTo>
                    <a:pt x="496" y="180"/>
                  </a:lnTo>
                  <a:lnTo>
                    <a:pt x="0" y="173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1" name="Line 428">
              <a:extLst>
                <a:ext uri="{FF2B5EF4-FFF2-40B4-BE49-F238E27FC236}">
                  <a16:creationId xmlns:a16="http://schemas.microsoft.com/office/drawing/2014/main" id="{D75931B6-57E9-3E7F-259E-58C23EBCC448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5020" y="3635"/>
              <a:ext cx="12" cy="26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3" name="Line 429">
              <a:extLst>
                <a:ext uri="{FF2B5EF4-FFF2-40B4-BE49-F238E27FC236}">
                  <a16:creationId xmlns:a16="http://schemas.microsoft.com/office/drawing/2014/main" id="{1F2A78A3-9BEE-B979-F3BB-93CA760365F1}"/>
                </a:ext>
              </a:extLst>
            </p:cNvPr>
            <p:cNvSpPr>
              <a:spLocks noChangeAspect="1" noChangeShapeType="1"/>
            </p:cNvSpPr>
            <p:nvPr/>
          </p:nvSpPr>
          <p:spPr bwMode="auto">
            <a:xfrm>
              <a:off x="5102" y="3726"/>
              <a:ext cx="375" cy="13"/>
            </a:xfrm>
            <a:prstGeom prst="line">
              <a:avLst/>
            </a:prstGeom>
            <a:noFill/>
            <a:ln w="7938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5" name="Freeform 430">
              <a:extLst>
                <a:ext uri="{FF2B5EF4-FFF2-40B4-BE49-F238E27FC236}">
                  <a16:creationId xmlns:a16="http://schemas.microsoft.com/office/drawing/2014/main" id="{3779B84D-D4E0-FED2-DB03-C01694E2D42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102" y="3569"/>
              <a:ext cx="457" cy="91"/>
            </a:xfrm>
            <a:custGeom>
              <a:avLst/>
              <a:gdLst>
                <a:gd name="T0" fmla="*/ 2147483647 w 299"/>
                <a:gd name="T1" fmla="*/ 2147483647 h 58"/>
                <a:gd name="T2" fmla="*/ 2147483647 w 299"/>
                <a:gd name="T3" fmla="*/ 0 h 58"/>
                <a:gd name="T4" fmla="*/ 0 w 299"/>
                <a:gd name="T5" fmla="*/ 0 h 58"/>
                <a:gd name="T6" fmla="*/ 0 60000 65536"/>
                <a:gd name="T7" fmla="*/ 0 60000 65536"/>
                <a:gd name="T8" fmla="*/ 0 60000 65536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0" t="0" r="r" b="b"/>
              <a:pathLst>
                <a:path w="299" h="58">
                  <a:moveTo>
                    <a:pt x="299" y="58"/>
                  </a:moveTo>
                  <a:lnTo>
                    <a:pt x="299" y="0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7" name="Freeform 431">
              <a:extLst>
                <a:ext uri="{FF2B5EF4-FFF2-40B4-BE49-F238E27FC236}">
                  <a16:creationId xmlns:a16="http://schemas.microsoft.com/office/drawing/2014/main" id="{7EB07BE2-04C6-A368-5D3C-87838ED0AA3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20" y="3569"/>
              <a:ext cx="70" cy="91"/>
            </a:xfrm>
            <a:custGeom>
              <a:avLst/>
              <a:gdLst>
                <a:gd name="T0" fmla="*/ 1 w 49"/>
                <a:gd name="T1" fmla="*/ 2147483647 h 60"/>
                <a:gd name="T2" fmla="*/ 1 w 49"/>
                <a:gd name="T3" fmla="*/ 2147483647 h 60"/>
                <a:gd name="T4" fmla="*/ 0 w 49"/>
                <a:gd name="T5" fmla="*/ 2147483647 h 60"/>
                <a:gd name="T6" fmla="*/ 0 w 49"/>
                <a:gd name="T7" fmla="*/ 2147483647 h 60"/>
                <a:gd name="T8" fmla="*/ 0 w 49"/>
                <a:gd name="T9" fmla="*/ 2147483647 h 60"/>
                <a:gd name="T10" fmla="*/ 0 w 49"/>
                <a:gd name="T11" fmla="*/ 2147483647 h 60"/>
                <a:gd name="T12" fmla="*/ 0 w 49"/>
                <a:gd name="T13" fmla="*/ 2147483647 h 60"/>
                <a:gd name="T14" fmla="*/ 0 w 49"/>
                <a:gd name="T15" fmla="*/ 2147483647 h 60"/>
                <a:gd name="T16" fmla="*/ 1 w 49"/>
                <a:gd name="T17" fmla="*/ 2147483647 h 60"/>
                <a:gd name="T18" fmla="*/ 1 w 49"/>
                <a:gd name="T19" fmla="*/ 2147483647 h 60"/>
                <a:gd name="T20" fmla="*/ 1 w 49"/>
                <a:gd name="T21" fmla="*/ 2147483647 h 60"/>
                <a:gd name="T22" fmla="*/ 3368893 w 49"/>
                <a:gd name="T23" fmla="*/ 2147483647 h 60"/>
                <a:gd name="T24" fmla="*/ 4743951 w 49"/>
                <a:gd name="T25" fmla="*/ 2147483647 h 60"/>
                <a:gd name="T26" fmla="*/ 4743951 w 49"/>
                <a:gd name="T27" fmla="*/ 2068112956 h 60"/>
                <a:gd name="T28" fmla="*/ 6159457 w 49"/>
                <a:gd name="T29" fmla="*/ 1926583341 h 60"/>
                <a:gd name="T30" fmla="*/ 6680258 w 49"/>
                <a:gd name="T31" fmla="*/ 1861622935 h 60"/>
                <a:gd name="T32" fmla="*/ 8673521 w 49"/>
                <a:gd name="T33" fmla="*/ 1728610308 h 60"/>
                <a:gd name="T34" fmla="*/ 9406894 w 49"/>
                <a:gd name="T35" fmla="*/ 1586876472 h 60"/>
                <a:gd name="T36" fmla="*/ 11027277 w 49"/>
                <a:gd name="T37" fmla="*/ 1500300470 h 60"/>
                <a:gd name="T38" fmla="*/ 12213734 w 49"/>
                <a:gd name="T39" fmla="*/ 1400151670 h 60"/>
                <a:gd name="T40" fmla="*/ 13246443 w 49"/>
                <a:gd name="T41" fmla="*/ 1201047055 h 60"/>
                <a:gd name="T42" fmla="*/ 15300461 w 49"/>
                <a:gd name="T43" fmla="*/ 1148779640 h 60"/>
                <a:gd name="T44" fmla="*/ 18653154 w 49"/>
                <a:gd name="T45" fmla="*/ 1023791272 h 60"/>
                <a:gd name="T46" fmla="*/ 19903588 w 49"/>
                <a:gd name="T47" fmla="*/ 903323658 h 60"/>
                <a:gd name="T48" fmla="*/ 21866249 w 49"/>
                <a:gd name="T49" fmla="*/ 816923861 h 60"/>
                <a:gd name="T50" fmla="*/ 24218904 w 49"/>
                <a:gd name="T51" fmla="*/ 774869068 h 60"/>
                <a:gd name="T52" fmla="*/ 26266686 w 49"/>
                <a:gd name="T53" fmla="*/ 683458776 h 60"/>
                <a:gd name="T54" fmla="*/ 27665750 w 49"/>
                <a:gd name="T55" fmla="*/ 660510498 h 60"/>
                <a:gd name="T56" fmla="*/ 30339648 w 49"/>
                <a:gd name="T57" fmla="*/ 582789457 h 60"/>
                <a:gd name="T58" fmla="*/ 30791249 w 49"/>
                <a:gd name="T59" fmla="*/ 499915528 h 60"/>
                <a:gd name="T60" fmla="*/ 33897771 w 49"/>
                <a:gd name="T61" fmla="*/ 440941146 h 60"/>
                <a:gd name="T62" fmla="*/ 34104171 w 49"/>
                <a:gd name="T63" fmla="*/ 375993198 h 60"/>
                <a:gd name="T64" fmla="*/ 36987782 w 49"/>
                <a:gd name="T65" fmla="*/ 375993198 h 60"/>
                <a:gd name="T66" fmla="*/ 38957893 w 49"/>
                <a:gd name="T67" fmla="*/ 322526147 h 60"/>
                <a:gd name="T68" fmla="*/ 41151423 w 49"/>
                <a:gd name="T69" fmla="*/ 242576257 h 60"/>
                <a:gd name="T70" fmla="*/ 42723178 w 49"/>
                <a:gd name="T71" fmla="*/ 208081385 h 60"/>
                <a:gd name="T72" fmla="*/ 44954908 w 49"/>
                <a:gd name="T73" fmla="*/ 208081385 h 60"/>
                <a:gd name="T74" fmla="*/ 48024241 w 49"/>
                <a:gd name="T75" fmla="*/ 134246055 h 60"/>
                <a:gd name="T76" fmla="*/ 51189917 w 49"/>
                <a:gd name="T77" fmla="*/ 86610358 h 60"/>
                <a:gd name="T78" fmla="*/ 53790644 w 49"/>
                <a:gd name="T79" fmla="*/ 86610358 h 60"/>
                <a:gd name="T80" fmla="*/ 55576398 w 49"/>
                <a:gd name="T81" fmla="*/ 0 h 60"/>
                <a:gd name="T82" fmla="*/ 58247423 w 49"/>
                <a:gd name="T83" fmla="*/ 0 h 60"/>
                <a:gd name="T84" fmla="*/ 61056700 w 49"/>
                <a:gd name="T85" fmla="*/ 0 h 6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49" h="60">
                  <a:moveTo>
                    <a:pt x="1" y="60"/>
                  </a:moveTo>
                  <a:lnTo>
                    <a:pt x="1" y="59"/>
                  </a:lnTo>
                  <a:lnTo>
                    <a:pt x="1" y="58"/>
                  </a:lnTo>
                  <a:lnTo>
                    <a:pt x="1" y="57"/>
                  </a:lnTo>
                  <a:lnTo>
                    <a:pt x="0" y="56"/>
                  </a:lnTo>
                  <a:lnTo>
                    <a:pt x="0" y="55"/>
                  </a:lnTo>
                  <a:lnTo>
                    <a:pt x="0" y="54"/>
                  </a:lnTo>
                  <a:lnTo>
                    <a:pt x="0" y="53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0" y="50"/>
                  </a:lnTo>
                  <a:lnTo>
                    <a:pt x="0" y="49"/>
                  </a:lnTo>
                  <a:lnTo>
                    <a:pt x="0" y="48"/>
                  </a:lnTo>
                  <a:lnTo>
                    <a:pt x="0" y="47"/>
                  </a:lnTo>
                  <a:lnTo>
                    <a:pt x="0" y="46"/>
                  </a:lnTo>
                  <a:lnTo>
                    <a:pt x="0" y="45"/>
                  </a:lnTo>
                  <a:lnTo>
                    <a:pt x="0" y="44"/>
                  </a:lnTo>
                  <a:lnTo>
                    <a:pt x="1" y="43"/>
                  </a:lnTo>
                  <a:lnTo>
                    <a:pt x="1" y="41"/>
                  </a:lnTo>
                  <a:lnTo>
                    <a:pt x="1" y="40"/>
                  </a:lnTo>
                  <a:lnTo>
                    <a:pt x="1" y="39"/>
                  </a:lnTo>
                  <a:lnTo>
                    <a:pt x="1" y="38"/>
                  </a:lnTo>
                  <a:lnTo>
                    <a:pt x="3" y="37"/>
                  </a:lnTo>
                  <a:lnTo>
                    <a:pt x="3" y="36"/>
                  </a:lnTo>
                  <a:lnTo>
                    <a:pt x="3" y="35"/>
                  </a:lnTo>
                  <a:lnTo>
                    <a:pt x="4" y="34"/>
                  </a:lnTo>
                  <a:lnTo>
                    <a:pt x="4" y="33"/>
                  </a:lnTo>
                  <a:lnTo>
                    <a:pt x="4" y="32"/>
                  </a:lnTo>
                  <a:lnTo>
                    <a:pt x="5" y="31"/>
                  </a:lnTo>
                  <a:lnTo>
                    <a:pt x="5" y="30"/>
                  </a:lnTo>
                  <a:lnTo>
                    <a:pt x="5" y="29"/>
                  </a:lnTo>
                  <a:lnTo>
                    <a:pt x="6" y="29"/>
                  </a:lnTo>
                  <a:lnTo>
                    <a:pt x="6" y="28"/>
                  </a:lnTo>
                  <a:lnTo>
                    <a:pt x="7" y="27"/>
                  </a:lnTo>
                  <a:lnTo>
                    <a:pt x="7" y="26"/>
                  </a:lnTo>
                  <a:lnTo>
                    <a:pt x="8" y="25"/>
                  </a:lnTo>
                  <a:lnTo>
                    <a:pt x="8" y="24"/>
                  </a:lnTo>
                  <a:lnTo>
                    <a:pt x="9" y="24"/>
                  </a:lnTo>
                  <a:lnTo>
                    <a:pt x="9" y="23"/>
                  </a:lnTo>
                  <a:lnTo>
                    <a:pt x="10" y="22"/>
                  </a:lnTo>
                  <a:lnTo>
                    <a:pt x="11" y="21"/>
                  </a:lnTo>
                  <a:lnTo>
                    <a:pt x="11" y="19"/>
                  </a:lnTo>
                  <a:lnTo>
                    <a:pt x="12" y="19"/>
                  </a:lnTo>
                  <a:lnTo>
                    <a:pt x="12" y="18"/>
                  </a:lnTo>
                  <a:lnTo>
                    <a:pt x="13" y="17"/>
                  </a:lnTo>
                  <a:lnTo>
                    <a:pt x="15" y="16"/>
                  </a:lnTo>
                  <a:lnTo>
                    <a:pt x="16" y="15"/>
                  </a:lnTo>
                  <a:lnTo>
                    <a:pt x="16" y="14"/>
                  </a:lnTo>
                  <a:lnTo>
                    <a:pt x="17" y="14"/>
                  </a:lnTo>
                  <a:lnTo>
                    <a:pt x="18" y="13"/>
                  </a:lnTo>
                  <a:lnTo>
                    <a:pt x="19" y="12"/>
                  </a:lnTo>
                  <a:lnTo>
                    <a:pt x="20" y="12"/>
                  </a:lnTo>
                  <a:lnTo>
                    <a:pt x="20" y="11"/>
                  </a:lnTo>
                  <a:lnTo>
                    <a:pt x="21" y="11"/>
                  </a:lnTo>
                  <a:lnTo>
                    <a:pt x="21" y="10"/>
                  </a:lnTo>
                  <a:lnTo>
                    <a:pt x="22" y="10"/>
                  </a:lnTo>
                  <a:lnTo>
                    <a:pt x="23" y="9"/>
                  </a:lnTo>
                  <a:lnTo>
                    <a:pt x="24" y="9"/>
                  </a:lnTo>
                  <a:lnTo>
                    <a:pt x="24" y="8"/>
                  </a:lnTo>
                  <a:lnTo>
                    <a:pt x="25" y="8"/>
                  </a:lnTo>
                  <a:lnTo>
                    <a:pt x="25" y="7"/>
                  </a:lnTo>
                  <a:lnTo>
                    <a:pt x="27" y="7"/>
                  </a:lnTo>
                  <a:lnTo>
                    <a:pt x="28" y="7"/>
                  </a:lnTo>
                  <a:lnTo>
                    <a:pt x="28" y="6"/>
                  </a:lnTo>
                  <a:lnTo>
                    <a:pt x="29" y="6"/>
                  </a:lnTo>
                  <a:lnTo>
                    <a:pt x="30" y="6"/>
                  </a:lnTo>
                  <a:lnTo>
                    <a:pt x="30" y="5"/>
                  </a:lnTo>
                  <a:lnTo>
                    <a:pt x="31" y="5"/>
                  </a:lnTo>
                  <a:lnTo>
                    <a:pt x="32" y="4"/>
                  </a:lnTo>
                  <a:lnTo>
                    <a:pt x="33" y="4"/>
                  </a:lnTo>
                  <a:lnTo>
                    <a:pt x="34" y="4"/>
                  </a:lnTo>
                  <a:lnTo>
                    <a:pt x="34" y="3"/>
                  </a:lnTo>
                  <a:lnTo>
                    <a:pt x="35" y="3"/>
                  </a:lnTo>
                  <a:lnTo>
                    <a:pt x="36" y="3"/>
                  </a:lnTo>
                  <a:lnTo>
                    <a:pt x="37" y="2"/>
                  </a:lnTo>
                  <a:lnTo>
                    <a:pt x="39" y="2"/>
                  </a:lnTo>
                  <a:lnTo>
                    <a:pt x="40" y="2"/>
                  </a:lnTo>
                  <a:lnTo>
                    <a:pt x="41" y="1"/>
                  </a:lnTo>
                  <a:lnTo>
                    <a:pt x="42" y="1"/>
                  </a:lnTo>
                  <a:lnTo>
                    <a:pt x="43" y="1"/>
                  </a:lnTo>
                  <a:lnTo>
                    <a:pt x="44" y="1"/>
                  </a:lnTo>
                  <a:lnTo>
                    <a:pt x="45" y="0"/>
                  </a:lnTo>
                  <a:lnTo>
                    <a:pt x="46" y="0"/>
                  </a:lnTo>
                  <a:lnTo>
                    <a:pt x="47" y="0"/>
                  </a:lnTo>
                  <a:lnTo>
                    <a:pt x="48" y="0"/>
                  </a:lnTo>
                  <a:lnTo>
                    <a:pt x="49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59" name="Freeform 432">
              <a:extLst>
                <a:ext uri="{FF2B5EF4-FFF2-40B4-BE49-F238E27FC236}">
                  <a16:creationId xmlns:a16="http://schemas.microsoft.com/office/drawing/2014/main" id="{6AACC74F-1645-F884-9CE2-3EEA16C8050C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020" y="3674"/>
              <a:ext cx="70" cy="65"/>
            </a:xfrm>
            <a:custGeom>
              <a:avLst/>
              <a:gdLst>
                <a:gd name="T0" fmla="*/ 137917985 w 48"/>
                <a:gd name="T1" fmla="*/ 2147483647 h 40"/>
                <a:gd name="T2" fmla="*/ 130617795 w 48"/>
                <a:gd name="T3" fmla="*/ 2147483647 h 40"/>
                <a:gd name="T4" fmla="*/ 125279721 w 48"/>
                <a:gd name="T5" fmla="*/ 2147483647 h 40"/>
                <a:gd name="T6" fmla="*/ 118809594 w 48"/>
                <a:gd name="T7" fmla="*/ 2147483647 h 40"/>
                <a:gd name="T8" fmla="*/ 113225058 w 48"/>
                <a:gd name="T9" fmla="*/ 2147483647 h 40"/>
                <a:gd name="T10" fmla="*/ 105301157 w 48"/>
                <a:gd name="T11" fmla="*/ 2147483647 h 40"/>
                <a:gd name="T12" fmla="*/ 98205969 w 48"/>
                <a:gd name="T13" fmla="*/ 2147483647 h 40"/>
                <a:gd name="T14" fmla="*/ 92938985 w 48"/>
                <a:gd name="T15" fmla="*/ 2147483647 h 40"/>
                <a:gd name="T16" fmla="*/ 90864553 w 48"/>
                <a:gd name="T17" fmla="*/ 2147483647 h 40"/>
                <a:gd name="T18" fmla="*/ 84006954 w 48"/>
                <a:gd name="T19" fmla="*/ 2147483647 h 40"/>
                <a:gd name="T20" fmla="*/ 78765258 w 48"/>
                <a:gd name="T21" fmla="*/ 2147483647 h 40"/>
                <a:gd name="T22" fmla="*/ 74190081 w 48"/>
                <a:gd name="T23" fmla="*/ 2147483647 h 40"/>
                <a:gd name="T24" fmla="*/ 66742919 w 48"/>
                <a:gd name="T25" fmla="*/ 2147483647 h 40"/>
                <a:gd name="T26" fmla="*/ 60626859 w 48"/>
                <a:gd name="T27" fmla="*/ 2147483647 h 40"/>
                <a:gd name="T28" fmla="*/ 58439620 w 48"/>
                <a:gd name="T29" fmla="*/ 2147483647 h 40"/>
                <a:gd name="T30" fmla="*/ 51610491 w 48"/>
                <a:gd name="T31" fmla="*/ 2147483647 h 40"/>
                <a:gd name="T32" fmla="*/ 46429857 w 48"/>
                <a:gd name="T33" fmla="*/ 2147483647 h 40"/>
                <a:gd name="T34" fmla="*/ 40653649 w 48"/>
                <a:gd name="T35" fmla="*/ 2147483647 h 40"/>
                <a:gd name="T36" fmla="*/ 34377028 w 48"/>
                <a:gd name="T37" fmla="*/ 2147483647 h 40"/>
                <a:gd name="T38" fmla="*/ 32299031 w 48"/>
                <a:gd name="T39" fmla="*/ 2147483647 h 40"/>
                <a:gd name="T40" fmla="*/ 28280799 w 48"/>
                <a:gd name="T41" fmla="*/ 2147483647 h 40"/>
                <a:gd name="T42" fmla="*/ 26516191 w 48"/>
                <a:gd name="T43" fmla="*/ 2147483647 h 40"/>
                <a:gd name="T44" fmla="*/ 19673599 w 48"/>
                <a:gd name="T45" fmla="*/ 1897980075 h 40"/>
                <a:gd name="T46" fmla="*/ 19673599 w 48"/>
                <a:gd name="T47" fmla="*/ 1566419146 h 40"/>
                <a:gd name="T48" fmla="*/ 18446046 w 48"/>
                <a:gd name="T49" fmla="*/ 1480016777 h 40"/>
                <a:gd name="T50" fmla="*/ 13685982 w 48"/>
                <a:gd name="T51" fmla="*/ 1215100440 h 40"/>
                <a:gd name="T52" fmla="*/ 12832032 w 48"/>
                <a:gd name="T53" fmla="*/ 1101097322 h 40"/>
                <a:gd name="T54" fmla="*/ 8926631 w 48"/>
                <a:gd name="T55" fmla="*/ 862081301 h 40"/>
                <a:gd name="T56" fmla="*/ 8926631 w 48"/>
                <a:gd name="T57" fmla="*/ 631461485 h 40"/>
                <a:gd name="T58" fmla="*/ 6209830 w 48"/>
                <a:gd name="T59" fmla="*/ 443878991 h 40"/>
                <a:gd name="T60" fmla="*/ 6209830 w 48"/>
                <a:gd name="T61" fmla="*/ 254557414 h 40"/>
                <a:gd name="T62" fmla="*/ 0 w 48"/>
                <a:gd name="T63" fmla="*/ 0 h 4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8" h="40">
                  <a:moveTo>
                    <a:pt x="48" y="40"/>
                  </a:moveTo>
                  <a:lnTo>
                    <a:pt x="47" y="40"/>
                  </a:lnTo>
                  <a:lnTo>
                    <a:pt x="46" y="40"/>
                  </a:lnTo>
                  <a:lnTo>
                    <a:pt x="45" y="40"/>
                  </a:lnTo>
                  <a:lnTo>
                    <a:pt x="44" y="40"/>
                  </a:lnTo>
                  <a:lnTo>
                    <a:pt x="43" y="39"/>
                  </a:lnTo>
                  <a:lnTo>
                    <a:pt x="42" y="39"/>
                  </a:lnTo>
                  <a:lnTo>
                    <a:pt x="41" y="39"/>
                  </a:lnTo>
                  <a:lnTo>
                    <a:pt x="40" y="39"/>
                  </a:lnTo>
                  <a:lnTo>
                    <a:pt x="39" y="37"/>
                  </a:lnTo>
                  <a:lnTo>
                    <a:pt x="38" y="37"/>
                  </a:lnTo>
                  <a:lnTo>
                    <a:pt x="36" y="37"/>
                  </a:lnTo>
                  <a:lnTo>
                    <a:pt x="35" y="36"/>
                  </a:lnTo>
                  <a:lnTo>
                    <a:pt x="34" y="36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5"/>
                  </a:lnTo>
                  <a:lnTo>
                    <a:pt x="31" y="34"/>
                  </a:lnTo>
                  <a:lnTo>
                    <a:pt x="30" y="34"/>
                  </a:lnTo>
                  <a:lnTo>
                    <a:pt x="29" y="34"/>
                  </a:lnTo>
                  <a:lnTo>
                    <a:pt x="28" y="33"/>
                  </a:lnTo>
                  <a:lnTo>
                    <a:pt x="27" y="33"/>
                  </a:lnTo>
                  <a:lnTo>
                    <a:pt x="27" y="32"/>
                  </a:lnTo>
                  <a:lnTo>
                    <a:pt x="26" y="32"/>
                  </a:lnTo>
                  <a:lnTo>
                    <a:pt x="24" y="31"/>
                  </a:lnTo>
                  <a:lnTo>
                    <a:pt x="23" y="31"/>
                  </a:lnTo>
                  <a:lnTo>
                    <a:pt x="22" y="30"/>
                  </a:lnTo>
                  <a:lnTo>
                    <a:pt x="21" y="29"/>
                  </a:lnTo>
                  <a:lnTo>
                    <a:pt x="20" y="29"/>
                  </a:lnTo>
                  <a:lnTo>
                    <a:pt x="20" y="28"/>
                  </a:lnTo>
                  <a:lnTo>
                    <a:pt x="19" y="28"/>
                  </a:lnTo>
                  <a:lnTo>
                    <a:pt x="18" y="27"/>
                  </a:lnTo>
                  <a:lnTo>
                    <a:pt x="17" y="26"/>
                  </a:lnTo>
                  <a:lnTo>
                    <a:pt x="16" y="25"/>
                  </a:lnTo>
                  <a:lnTo>
                    <a:pt x="15" y="24"/>
                  </a:lnTo>
                  <a:lnTo>
                    <a:pt x="14" y="23"/>
                  </a:lnTo>
                  <a:lnTo>
                    <a:pt x="12" y="22"/>
                  </a:lnTo>
                  <a:lnTo>
                    <a:pt x="12" y="21"/>
                  </a:lnTo>
                  <a:lnTo>
                    <a:pt x="11" y="21"/>
                  </a:lnTo>
                  <a:lnTo>
                    <a:pt x="11" y="20"/>
                  </a:lnTo>
                  <a:lnTo>
                    <a:pt x="10" y="20"/>
                  </a:lnTo>
                  <a:lnTo>
                    <a:pt x="10" y="19"/>
                  </a:lnTo>
                  <a:lnTo>
                    <a:pt x="9" y="19"/>
                  </a:lnTo>
                  <a:lnTo>
                    <a:pt x="9" y="18"/>
                  </a:lnTo>
                  <a:lnTo>
                    <a:pt x="8" y="17"/>
                  </a:lnTo>
                  <a:lnTo>
                    <a:pt x="7" y="15"/>
                  </a:lnTo>
                  <a:lnTo>
                    <a:pt x="7" y="14"/>
                  </a:lnTo>
                  <a:lnTo>
                    <a:pt x="7" y="13"/>
                  </a:lnTo>
                  <a:lnTo>
                    <a:pt x="6" y="13"/>
                  </a:lnTo>
                  <a:lnTo>
                    <a:pt x="6" y="12"/>
                  </a:lnTo>
                  <a:lnTo>
                    <a:pt x="5" y="11"/>
                  </a:lnTo>
                  <a:lnTo>
                    <a:pt x="5" y="10"/>
                  </a:lnTo>
                  <a:lnTo>
                    <a:pt x="4" y="10"/>
                  </a:lnTo>
                  <a:lnTo>
                    <a:pt x="4" y="9"/>
                  </a:lnTo>
                  <a:lnTo>
                    <a:pt x="4" y="8"/>
                  </a:lnTo>
                  <a:lnTo>
                    <a:pt x="3" y="7"/>
                  </a:lnTo>
                  <a:lnTo>
                    <a:pt x="3" y="6"/>
                  </a:lnTo>
                  <a:lnTo>
                    <a:pt x="3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1" name="Freeform 433">
              <a:extLst>
                <a:ext uri="{FF2B5EF4-FFF2-40B4-BE49-F238E27FC236}">
                  <a16:creationId xmlns:a16="http://schemas.microsoft.com/office/drawing/2014/main" id="{9DDFC19E-21F6-1A31-83DB-3E9ADBF5AB4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465" y="3674"/>
              <a:ext cx="94" cy="65"/>
            </a:xfrm>
            <a:custGeom>
              <a:avLst/>
              <a:gdLst>
                <a:gd name="T0" fmla="*/ 1331102771 w 65"/>
                <a:gd name="T1" fmla="*/ 61262583 h 41"/>
                <a:gd name="T2" fmla="*/ 1308098052 w 65"/>
                <a:gd name="T3" fmla="*/ 144646754 h 41"/>
                <a:gd name="T4" fmla="*/ 1308098052 w 65"/>
                <a:gd name="T5" fmla="*/ 222262085 h 41"/>
                <a:gd name="T6" fmla="*/ 1292048936 w 65"/>
                <a:gd name="T7" fmla="*/ 270749873 h 41"/>
                <a:gd name="T8" fmla="*/ 1258128653 w 65"/>
                <a:gd name="T9" fmla="*/ 341524667 h 41"/>
                <a:gd name="T10" fmla="*/ 1258128653 w 65"/>
                <a:gd name="T11" fmla="*/ 434666658 h 41"/>
                <a:gd name="T12" fmla="*/ 1255871931 w 65"/>
                <a:gd name="T13" fmla="*/ 486851511 h 41"/>
                <a:gd name="T14" fmla="*/ 1208279718 w 65"/>
                <a:gd name="T15" fmla="*/ 592758036 h 41"/>
                <a:gd name="T16" fmla="*/ 1183529023 w 65"/>
                <a:gd name="T17" fmla="*/ 639266060 h 41"/>
                <a:gd name="T18" fmla="*/ 1169958207 w 65"/>
                <a:gd name="T19" fmla="*/ 748088907 h 41"/>
                <a:gd name="T20" fmla="*/ 1139252186 w 65"/>
                <a:gd name="T21" fmla="*/ 846246845 h 41"/>
                <a:gd name="T22" fmla="*/ 1121403956 w 65"/>
                <a:gd name="T23" fmla="*/ 910823324 h 41"/>
                <a:gd name="T24" fmla="*/ 1097243218 w 65"/>
                <a:gd name="T25" fmla="*/ 919642127 h 41"/>
                <a:gd name="T26" fmla="*/ 1084937997 w 65"/>
                <a:gd name="T27" fmla="*/ 982286873 h 41"/>
                <a:gd name="T28" fmla="*/ 1044932914 w 65"/>
                <a:gd name="T29" fmla="*/ 1076277840 h 41"/>
                <a:gd name="T30" fmla="*/ 1008234962 w 65"/>
                <a:gd name="T31" fmla="*/ 1149502467 h 41"/>
                <a:gd name="T32" fmla="*/ 936953568 w 65"/>
                <a:gd name="T33" fmla="*/ 1239059479 h 41"/>
                <a:gd name="T34" fmla="*/ 926578741 w 65"/>
                <a:gd name="T35" fmla="*/ 1300330518 h 41"/>
                <a:gd name="T36" fmla="*/ 882874287 w 65"/>
                <a:gd name="T37" fmla="*/ 1337303890 h 41"/>
                <a:gd name="T38" fmla="*/ 834473086 w 65"/>
                <a:gd name="T39" fmla="*/ 1399557791 h 41"/>
                <a:gd name="T40" fmla="*/ 801410017 w 65"/>
                <a:gd name="T41" fmla="*/ 1413108634 h 41"/>
                <a:gd name="T42" fmla="*/ 775992688 w 65"/>
                <a:gd name="T43" fmla="*/ 1470993073 h 41"/>
                <a:gd name="T44" fmla="*/ 727763359 w 65"/>
                <a:gd name="T45" fmla="*/ 1509367634 h 41"/>
                <a:gd name="T46" fmla="*/ 693067749 w 65"/>
                <a:gd name="T47" fmla="*/ 1576980803 h 41"/>
                <a:gd name="T48" fmla="*/ 648588052 w 65"/>
                <a:gd name="T49" fmla="*/ 1576980803 h 41"/>
                <a:gd name="T50" fmla="*/ 614567532 w 65"/>
                <a:gd name="T51" fmla="*/ 1608165582 h 41"/>
                <a:gd name="T52" fmla="*/ 568399287 w 65"/>
                <a:gd name="T53" fmla="*/ 1653792779 h 41"/>
                <a:gd name="T54" fmla="*/ 531547460 w 65"/>
                <a:gd name="T55" fmla="*/ 1733246427 h 41"/>
                <a:gd name="T56" fmla="*/ 482700187 w 65"/>
                <a:gd name="T57" fmla="*/ 1733246427 h 41"/>
                <a:gd name="T58" fmla="*/ 430185953 w 65"/>
                <a:gd name="T59" fmla="*/ 1766308669 h 41"/>
                <a:gd name="T60" fmla="*/ 397525065 w 65"/>
                <a:gd name="T61" fmla="*/ 1766308669 h 41"/>
                <a:gd name="T62" fmla="*/ 352556989 w 65"/>
                <a:gd name="T63" fmla="*/ 1766308669 h 41"/>
                <a:gd name="T64" fmla="*/ 316567818 w 65"/>
                <a:gd name="T65" fmla="*/ 1830466088 h 41"/>
                <a:gd name="T66" fmla="*/ 270361081 w 65"/>
                <a:gd name="T67" fmla="*/ 1830466088 h 41"/>
                <a:gd name="T68" fmla="*/ 209968451 w 65"/>
                <a:gd name="T69" fmla="*/ 1830466088 h 41"/>
                <a:gd name="T70" fmla="*/ 161495884 w 65"/>
                <a:gd name="T71" fmla="*/ 1830466088 h 41"/>
                <a:gd name="T72" fmla="*/ 125521485 w 65"/>
                <a:gd name="T73" fmla="*/ 1830466088 h 41"/>
                <a:gd name="T74" fmla="*/ 83254046 w 65"/>
                <a:gd name="T75" fmla="*/ 1830466088 h 41"/>
                <a:gd name="T76" fmla="*/ 47121955 w 65"/>
                <a:gd name="T77" fmla="*/ 1830466088 h 41"/>
                <a:gd name="T78" fmla="*/ 0 w 65"/>
                <a:gd name="T79" fmla="*/ 1830466088 h 41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65" h="41">
                  <a:moveTo>
                    <a:pt x="65" y="0"/>
                  </a:moveTo>
                  <a:lnTo>
                    <a:pt x="65" y="1"/>
                  </a:lnTo>
                  <a:lnTo>
                    <a:pt x="64" y="2"/>
                  </a:lnTo>
                  <a:lnTo>
                    <a:pt x="64" y="3"/>
                  </a:lnTo>
                  <a:lnTo>
                    <a:pt x="64" y="4"/>
                  </a:lnTo>
                  <a:lnTo>
                    <a:pt x="64" y="5"/>
                  </a:lnTo>
                  <a:lnTo>
                    <a:pt x="63" y="5"/>
                  </a:lnTo>
                  <a:lnTo>
                    <a:pt x="63" y="6"/>
                  </a:lnTo>
                  <a:lnTo>
                    <a:pt x="63" y="7"/>
                  </a:lnTo>
                  <a:lnTo>
                    <a:pt x="62" y="8"/>
                  </a:lnTo>
                  <a:lnTo>
                    <a:pt x="62" y="9"/>
                  </a:lnTo>
                  <a:lnTo>
                    <a:pt x="62" y="10"/>
                  </a:lnTo>
                  <a:lnTo>
                    <a:pt x="61" y="10"/>
                  </a:lnTo>
                  <a:lnTo>
                    <a:pt x="61" y="11"/>
                  </a:lnTo>
                  <a:lnTo>
                    <a:pt x="59" y="12"/>
                  </a:lnTo>
                  <a:lnTo>
                    <a:pt x="59" y="13"/>
                  </a:lnTo>
                  <a:lnTo>
                    <a:pt x="58" y="13"/>
                  </a:lnTo>
                  <a:lnTo>
                    <a:pt x="58" y="14"/>
                  </a:lnTo>
                  <a:lnTo>
                    <a:pt x="58" y="15"/>
                  </a:lnTo>
                  <a:lnTo>
                    <a:pt x="57" y="17"/>
                  </a:lnTo>
                  <a:lnTo>
                    <a:pt x="56" y="18"/>
                  </a:lnTo>
                  <a:lnTo>
                    <a:pt x="56" y="19"/>
                  </a:lnTo>
                  <a:lnTo>
                    <a:pt x="55" y="19"/>
                  </a:lnTo>
                  <a:lnTo>
                    <a:pt x="55" y="20"/>
                  </a:lnTo>
                  <a:lnTo>
                    <a:pt x="54" y="20"/>
                  </a:lnTo>
                  <a:lnTo>
                    <a:pt x="54" y="21"/>
                  </a:lnTo>
                  <a:lnTo>
                    <a:pt x="53" y="21"/>
                  </a:lnTo>
                  <a:lnTo>
                    <a:pt x="53" y="22"/>
                  </a:lnTo>
                  <a:lnTo>
                    <a:pt x="52" y="23"/>
                  </a:lnTo>
                  <a:lnTo>
                    <a:pt x="51" y="24"/>
                  </a:lnTo>
                  <a:lnTo>
                    <a:pt x="50" y="25"/>
                  </a:lnTo>
                  <a:lnTo>
                    <a:pt x="49" y="26"/>
                  </a:lnTo>
                  <a:lnTo>
                    <a:pt x="48" y="27"/>
                  </a:lnTo>
                  <a:lnTo>
                    <a:pt x="46" y="28"/>
                  </a:lnTo>
                  <a:lnTo>
                    <a:pt x="45" y="28"/>
                  </a:lnTo>
                  <a:lnTo>
                    <a:pt x="45" y="29"/>
                  </a:lnTo>
                  <a:lnTo>
                    <a:pt x="44" y="29"/>
                  </a:lnTo>
                  <a:lnTo>
                    <a:pt x="43" y="30"/>
                  </a:lnTo>
                  <a:lnTo>
                    <a:pt x="42" y="31"/>
                  </a:lnTo>
                  <a:lnTo>
                    <a:pt x="41" y="31"/>
                  </a:lnTo>
                  <a:lnTo>
                    <a:pt x="40" y="32"/>
                  </a:lnTo>
                  <a:lnTo>
                    <a:pt x="39" y="32"/>
                  </a:lnTo>
                  <a:lnTo>
                    <a:pt x="39" y="33"/>
                  </a:lnTo>
                  <a:lnTo>
                    <a:pt x="38" y="33"/>
                  </a:lnTo>
                  <a:lnTo>
                    <a:pt x="37" y="34"/>
                  </a:lnTo>
                  <a:lnTo>
                    <a:pt x="36" y="34"/>
                  </a:lnTo>
                  <a:lnTo>
                    <a:pt x="34" y="34"/>
                  </a:lnTo>
                  <a:lnTo>
                    <a:pt x="34" y="35"/>
                  </a:lnTo>
                  <a:lnTo>
                    <a:pt x="33" y="35"/>
                  </a:lnTo>
                  <a:lnTo>
                    <a:pt x="32" y="35"/>
                  </a:lnTo>
                  <a:lnTo>
                    <a:pt x="31" y="36"/>
                  </a:lnTo>
                  <a:lnTo>
                    <a:pt x="30" y="36"/>
                  </a:lnTo>
                  <a:lnTo>
                    <a:pt x="29" y="37"/>
                  </a:lnTo>
                  <a:lnTo>
                    <a:pt x="28" y="37"/>
                  </a:lnTo>
                  <a:lnTo>
                    <a:pt x="27" y="37"/>
                  </a:lnTo>
                  <a:lnTo>
                    <a:pt x="26" y="39"/>
                  </a:lnTo>
                  <a:lnTo>
                    <a:pt x="25" y="39"/>
                  </a:lnTo>
                  <a:lnTo>
                    <a:pt x="24" y="39"/>
                  </a:lnTo>
                  <a:lnTo>
                    <a:pt x="22" y="39"/>
                  </a:lnTo>
                  <a:lnTo>
                    <a:pt x="21" y="40"/>
                  </a:lnTo>
                  <a:lnTo>
                    <a:pt x="20" y="40"/>
                  </a:lnTo>
                  <a:lnTo>
                    <a:pt x="19" y="40"/>
                  </a:lnTo>
                  <a:lnTo>
                    <a:pt x="18" y="40"/>
                  </a:lnTo>
                  <a:lnTo>
                    <a:pt x="17" y="40"/>
                  </a:lnTo>
                  <a:lnTo>
                    <a:pt x="16" y="41"/>
                  </a:lnTo>
                  <a:lnTo>
                    <a:pt x="15" y="41"/>
                  </a:lnTo>
                  <a:lnTo>
                    <a:pt x="14" y="41"/>
                  </a:lnTo>
                  <a:lnTo>
                    <a:pt x="13" y="41"/>
                  </a:lnTo>
                  <a:lnTo>
                    <a:pt x="12" y="41"/>
                  </a:lnTo>
                  <a:lnTo>
                    <a:pt x="10" y="41"/>
                  </a:lnTo>
                  <a:lnTo>
                    <a:pt x="9" y="41"/>
                  </a:lnTo>
                  <a:lnTo>
                    <a:pt x="8" y="41"/>
                  </a:lnTo>
                  <a:lnTo>
                    <a:pt x="7" y="41"/>
                  </a:lnTo>
                  <a:lnTo>
                    <a:pt x="6" y="41"/>
                  </a:lnTo>
                  <a:lnTo>
                    <a:pt x="5" y="41"/>
                  </a:lnTo>
                  <a:lnTo>
                    <a:pt x="4" y="41"/>
                  </a:lnTo>
                  <a:lnTo>
                    <a:pt x="3" y="41"/>
                  </a:lnTo>
                  <a:lnTo>
                    <a:pt x="2" y="41"/>
                  </a:lnTo>
                  <a:lnTo>
                    <a:pt x="1" y="41"/>
                  </a:lnTo>
                  <a:lnTo>
                    <a:pt x="0" y="41"/>
                  </a:lnTo>
                  <a:lnTo>
                    <a:pt x="0" y="40"/>
                  </a:lnTo>
                </a:path>
              </a:pathLst>
            </a:custGeom>
            <a:noFill/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78" name="Rectangle 434">
              <a:extLst>
                <a:ext uri="{FF2B5EF4-FFF2-40B4-BE49-F238E27FC236}">
                  <a16:creationId xmlns:a16="http://schemas.microsoft.com/office/drawing/2014/main" id="{7FBE5C08-EE87-FB07-C8E2-45216772CE94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401" y="3374"/>
              <a:ext cx="246" cy="169"/>
            </a:xfrm>
            <a:prstGeom prst="rect">
              <a:avLst/>
            </a:prstGeom>
            <a:solidFill>
              <a:srgbClr val="00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79" name="Rectangle 435">
              <a:extLst>
                <a:ext uri="{FF2B5EF4-FFF2-40B4-BE49-F238E27FC236}">
                  <a16:creationId xmlns:a16="http://schemas.microsoft.com/office/drawing/2014/main" id="{B7E7EE30-AE4C-D743-80CE-6F7C555171D2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3401" y="3374"/>
              <a:ext cx="246" cy="169"/>
            </a:xfrm>
            <a:prstGeom prst="rect">
              <a:avLst/>
            </a:prstGeom>
            <a:noFill/>
            <a:ln w="7938">
              <a:solidFill>
                <a:srgbClr val="000000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2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8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4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400">
                <a:latin typeface="+mn-ea"/>
                <a:ea typeface="+mn-ea"/>
              </a:endParaRPr>
            </a:p>
          </p:txBody>
        </p:sp>
        <p:sp>
          <p:nvSpPr>
            <p:cNvPr id="181" name="Freeform 436">
              <a:extLst>
                <a:ext uri="{FF2B5EF4-FFF2-40B4-BE49-F238E27FC236}">
                  <a16:creationId xmlns:a16="http://schemas.microsoft.com/office/drawing/2014/main" id="{42945FB7-BFB9-74F0-7C19-730FAF52C77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3342" y="3569"/>
              <a:ext cx="2428" cy="299"/>
            </a:xfrm>
            <a:custGeom>
              <a:avLst/>
              <a:gdLst>
                <a:gd name="T0" fmla="*/ 2147483647 w 1608"/>
                <a:gd name="T1" fmla="*/ 0 h 194"/>
                <a:gd name="T2" fmla="*/ 2147483647 w 1608"/>
                <a:gd name="T3" fmla="*/ 536103872 h 194"/>
                <a:gd name="T4" fmla="*/ 2147483647 w 1608"/>
                <a:gd name="T5" fmla="*/ 2147483647 h 194"/>
                <a:gd name="T6" fmla="*/ 2147483647 w 1608"/>
                <a:gd name="T7" fmla="*/ 2147483647 h 194"/>
                <a:gd name="T8" fmla="*/ 2147483647 w 1608"/>
                <a:gd name="T9" fmla="*/ 2147483647 h 194"/>
                <a:gd name="T10" fmla="*/ 2147483647 w 1608"/>
                <a:gd name="T11" fmla="*/ 2147483647 h 194"/>
                <a:gd name="T12" fmla="*/ 2147483647 w 1608"/>
                <a:gd name="T13" fmla="*/ 2147483647 h 194"/>
                <a:gd name="T14" fmla="*/ 0 w 1608"/>
                <a:gd name="T15" fmla="*/ 2147483647 h 19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608" h="194">
                  <a:moveTo>
                    <a:pt x="1606" y="0"/>
                  </a:moveTo>
                  <a:lnTo>
                    <a:pt x="1608" y="9"/>
                  </a:lnTo>
                  <a:lnTo>
                    <a:pt x="1462" y="142"/>
                  </a:lnTo>
                  <a:lnTo>
                    <a:pt x="933" y="194"/>
                  </a:lnTo>
                  <a:lnTo>
                    <a:pt x="401" y="194"/>
                  </a:lnTo>
                  <a:lnTo>
                    <a:pt x="334" y="138"/>
                  </a:lnTo>
                  <a:lnTo>
                    <a:pt x="174" y="138"/>
                  </a:lnTo>
                  <a:lnTo>
                    <a:pt x="0" y="78"/>
                  </a:lnTo>
                </a:path>
              </a:pathLst>
            </a:custGeom>
            <a:solidFill>
              <a:srgbClr val="FF0000"/>
            </a:solidFill>
            <a:ln w="7938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ja-JP" altLang="en-US">
                <a:latin typeface="+mn-ea"/>
                <a:ea typeface="+mn-ea"/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261509E-1966-9694-117C-4C9204F5925A}"/>
              </a:ext>
            </a:extLst>
          </p:cNvPr>
          <p:cNvSpPr txBox="1"/>
          <p:nvPr/>
        </p:nvSpPr>
        <p:spPr>
          <a:xfrm>
            <a:off x="174494" y="73259"/>
            <a:ext cx="230383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/>
              <a:t>搬送フロー図　例</a:t>
            </a:r>
          </a:p>
        </p:txBody>
      </p:sp>
      <p:sp>
        <p:nvSpPr>
          <p:cNvPr id="475" name="Line 28">
            <a:extLst>
              <a:ext uri="{FF2B5EF4-FFF2-40B4-BE49-F238E27FC236}">
                <a16:creationId xmlns:a16="http://schemas.microsoft.com/office/drawing/2014/main" id="{5A0BA4B7-E674-B3DC-E27E-543FAC27B997}"/>
              </a:ext>
            </a:extLst>
          </p:cNvPr>
          <p:cNvSpPr>
            <a:spLocks noChangeShapeType="1"/>
          </p:cNvSpPr>
          <p:nvPr/>
        </p:nvSpPr>
        <p:spPr bwMode="auto">
          <a:xfrm>
            <a:off x="4351503" y="2998002"/>
            <a:ext cx="487782" cy="390525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ja-JP" altLang="en-US">
              <a:latin typeface="+mn-ea"/>
              <a:ea typeface="+mn-ea"/>
            </a:endParaRPr>
          </a:p>
        </p:txBody>
      </p:sp>
      <p:grpSp>
        <p:nvGrpSpPr>
          <p:cNvPr id="476" name="Group 150">
            <a:extLst>
              <a:ext uri="{FF2B5EF4-FFF2-40B4-BE49-F238E27FC236}">
                <a16:creationId xmlns:a16="http://schemas.microsoft.com/office/drawing/2014/main" id="{1FFDD774-6B2E-60C6-B1EB-56CF44F53AC8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4537201" y="2757496"/>
            <a:ext cx="358775" cy="182562"/>
            <a:chOff x="2381" y="2341"/>
            <a:chExt cx="227" cy="115"/>
          </a:xfrm>
        </p:grpSpPr>
        <p:sp>
          <p:nvSpPr>
            <p:cNvPr id="477" name="AutoShape 149">
              <a:extLst>
                <a:ext uri="{FF2B5EF4-FFF2-40B4-BE49-F238E27FC236}">
                  <a16:creationId xmlns:a16="http://schemas.microsoft.com/office/drawing/2014/main" id="{99AA7BE8-C389-C083-99D8-18A14ED70EE8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381" y="2341"/>
              <a:ext cx="227" cy="11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78" name="Freeform 151">
              <a:extLst>
                <a:ext uri="{FF2B5EF4-FFF2-40B4-BE49-F238E27FC236}">
                  <a16:creationId xmlns:a16="http://schemas.microsoft.com/office/drawing/2014/main" id="{15334676-8563-E90A-6F2C-A6FE0C4B2B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9" y="2430"/>
              <a:ext cx="179" cy="26"/>
            </a:xfrm>
            <a:custGeom>
              <a:avLst/>
              <a:gdLst>
                <a:gd name="T0" fmla="*/ 0 w 1787"/>
                <a:gd name="T1" fmla="*/ 0 h 261"/>
                <a:gd name="T2" fmla="*/ 0 w 1787"/>
                <a:gd name="T3" fmla="*/ 0 h 261"/>
                <a:gd name="T4" fmla="*/ 0 w 1787"/>
                <a:gd name="T5" fmla="*/ 0 h 261"/>
                <a:gd name="T6" fmla="*/ 0 w 1787"/>
                <a:gd name="T7" fmla="*/ 0 h 261"/>
                <a:gd name="T8" fmla="*/ 0 w 1787"/>
                <a:gd name="T9" fmla="*/ 0 h 261"/>
                <a:gd name="T10" fmla="*/ 0 w 1787"/>
                <a:gd name="T11" fmla="*/ 0 h 261"/>
                <a:gd name="T12" fmla="*/ 0 w 1787"/>
                <a:gd name="T13" fmla="*/ 0 h 261"/>
                <a:gd name="T14" fmla="*/ 0 w 1787"/>
                <a:gd name="T15" fmla="*/ 0 h 261"/>
                <a:gd name="T16" fmla="*/ 0 w 1787"/>
                <a:gd name="T17" fmla="*/ 0 h 261"/>
                <a:gd name="T18" fmla="*/ 0 w 1787"/>
                <a:gd name="T19" fmla="*/ 0 h 261"/>
                <a:gd name="T20" fmla="*/ 0 w 1787"/>
                <a:gd name="T21" fmla="*/ 0 h 261"/>
                <a:gd name="T22" fmla="*/ 0 w 1787"/>
                <a:gd name="T23" fmla="*/ 0 h 261"/>
                <a:gd name="T24" fmla="*/ 0 w 1787"/>
                <a:gd name="T25" fmla="*/ 0 h 261"/>
                <a:gd name="T26" fmla="*/ 0 w 1787"/>
                <a:gd name="T27" fmla="*/ 0 h 261"/>
                <a:gd name="T28" fmla="*/ 0 w 1787"/>
                <a:gd name="T29" fmla="*/ 0 h 261"/>
                <a:gd name="T30" fmla="*/ 0 w 1787"/>
                <a:gd name="T31" fmla="*/ 0 h 261"/>
                <a:gd name="T32" fmla="*/ 0 w 1787"/>
                <a:gd name="T33" fmla="*/ 0 h 261"/>
                <a:gd name="T34" fmla="*/ 0 w 1787"/>
                <a:gd name="T35" fmla="*/ 0 h 261"/>
                <a:gd name="T36" fmla="*/ 0 w 1787"/>
                <a:gd name="T37" fmla="*/ 0 h 261"/>
                <a:gd name="T38" fmla="*/ 0 w 1787"/>
                <a:gd name="T39" fmla="*/ 0 h 261"/>
                <a:gd name="T40" fmla="*/ 0 w 1787"/>
                <a:gd name="T41" fmla="*/ 0 h 261"/>
                <a:gd name="T42" fmla="*/ 0 w 1787"/>
                <a:gd name="T43" fmla="*/ 0 h 261"/>
                <a:gd name="T44" fmla="*/ 0 w 1787"/>
                <a:gd name="T45" fmla="*/ 0 h 261"/>
                <a:gd name="T46" fmla="*/ 0 w 1787"/>
                <a:gd name="T47" fmla="*/ 0 h 261"/>
                <a:gd name="T48" fmla="*/ 0 w 1787"/>
                <a:gd name="T49" fmla="*/ 0 h 261"/>
                <a:gd name="T50" fmla="*/ 0 w 1787"/>
                <a:gd name="T51" fmla="*/ 0 h 261"/>
                <a:gd name="T52" fmla="*/ 0 w 1787"/>
                <a:gd name="T53" fmla="*/ 0 h 261"/>
                <a:gd name="T54" fmla="*/ 0 w 1787"/>
                <a:gd name="T55" fmla="*/ 0 h 261"/>
                <a:gd name="T56" fmla="*/ 0 w 1787"/>
                <a:gd name="T57" fmla="*/ 0 h 261"/>
                <a:gd name="T58" fmla="*/ 0 w 1787"/>
                <a:gd name="T59" fmla="*/ 0 h 261"/>
                <a:gd name="T60" fmla="*/ 0 w 1787"/>
                <a:gd name="T61" fmla="*/ 0 h 261"/>
                <a:gd name="T62" fmla="*/ 0 w 1787"/>
                <a:gd name="T63" fmla="*/ 0 h 261"/>
                <a:gd name="T64" fmla="*/ 0 w 1787"/>
                <a:gd name="T65" fmla="*/ 0 h 261"/>
                <a:gd name="T66" fmla="*/ 0 w 1787"/>
                <a:gd name="T67" fmla="*/ 0 h 261"/>
                <a:gd name="T68" fmla="*/ 0 w 1787"/>
                <a:gd name="T69" fmla="*/ 0 h 261"/>
                <a:gd name="T70" fmla="*/ 0 w 1787"/>
                <a:gd name="T71" fmla="*/ 0 h 261"/>
                <a:gd name="T72" fmla="*/ 0 w 1787"/>
                <a:gd name="T73" fmla="*/ 0 h 261"/>
                <a:gd name="T74" fmla="*/ 0 w 1787"/>
                <a:gd name="T75" fmla="*/ 0 h 261"/>
                <a:gd name="T76" fmla="*/ 0 w 1787"/>
                <a:gd name="T77" fmla="*/ 0 h 261"/>
                <a:gd name="T78" fmla="*/ 0 w 1787"/>
                <a:gd name="T79" fmla="*/ 0 h 261"/>
                <a:gd name="T80" fmla="*/ 0 w 1787"/>
                <a:gd name="T81" fmla="*/ 0 h 261"/>
                <a:gd name="T82" fmla="*/ 0 w 1787"/>
                <a:gd name="T83" fmla="*/ 0 h 261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1787" h="261">
                  <a:moveTo>
                    <a:pt x="0" y="173"/>
                  </a:moveTo>
                  <a:lnTo>
                    <a:pt x="1" y="173"/>
                  </a:lnTo>
                  <a:lnTo>
                    <a:pt x="6" y="172"/>
                  </a:lnTo>
                  <a:lnTo>
                    <a:pt x="13" y="170"/>
                  </a:lnTo>
                  <a:lnTo>
                    <a:pt x="23" y="169"/>
                  </a:lnTo>
                  <a:lnTo>
                    <a:pt x="35" y="166"/>
                  </a:lnTo>
                  <a:lnTo>
                    <a:pt x="51" y="163"/>
                  </a:lnTo>
                  <a:lnTo>
                    <a:pt x="69" y="160"/>
                  </a:lnTo>
                  <a:lnTo>
                    <a:pt x="88" y="156"/>
                  </a:lnTo>
                  <a:lnTo>
                    <a:pt x="110" y="152"/>
                  </a:lnTo>
                  <a:lnTo>
                    <a:pt x="134" y="148"/>
                  </a:lnTo>
                  <a:lnTo>
                    <a:pt x="160" y="143"/>
                  </a:lnTo>
                  <a:lnTo>
                    <a:pt x="187" y="138"/>
                  </a:lnTo>
                  <a:lnTo>
                    <a:pt x="216" y="132"/>
                  </a:lnTo>
                  <a:lnTo>
                    <a:pt x="247" y="127"/>
                  </a:lnTo>
                  <a:lnTo>
                    <a:pt x="280" y="122"/>
                  </a:lnTo>
                  <a:lnTo>
                    <a:pt x="314" y="116"/>
                  </a:lnTo>
                  <a:lnTo>
                    <a:pt x="349" y="110"/>
                  </a:lnTo>
                  <a:lnTo>
                    <a:pt x="384" y="104"/>
                  </a:lnTo>
                  <a:lnTo>
                    <a:pt x="422" y="97"/>
                  </a:lnTo>
                  <a:lnTo>
                    <a:pt x="460" y="92"/>
                  </a:lnTo>
                  <a:lnTo>
                    <a:pt x="500" y="86"/>
                  </a:lnTo>
                  <a:lnTo>
                    <a:pt x="538" y="80"/>
                  </a:lnTo>
                  <a:lnTo>
                    <a:pt x="579" y="74"/>
                  </a:lnTo>
                  <a:lnTo>
                    <a:pt x="619" y="68"/>
                  </a:lnTo>
                  <a:lnTo>
                    <a:pt x="661" y="62"/>
                  </a:lnTo>
                  <a:lnTo>
                    <a:pt x="702" y="57"/>
                  </a:lnTo>
                  <a:lnTo>
                    <a:pt x="743" y="51"/>
                  </a:lnTo>
                  <a:lnTo>
                    <a:pt x="785" y="46"/>
                  </a:lnTo>
                  <a:lnTo>
                    <a:pt x="826" y="41"/>
                  </a:lnTo>
                  <a:lnTo>
                    <a:pt x="867" y="36"/>
                  </a:lnTo>
                  <a:lnTo>
                    <a:pt x="908" y="32"/>
                  </a:lnTo>
                  <a:lnTo>
                    <a:pt x="949" y="28"/>
                  </a:lnTo>
                  <a:lnTo>
                    <a:pt x="989" y="24"/>
                  </a:lnTo>
                  <a:lnTo>
                    <a:pt x="1029" y="21"/>
                  </a:lnTo>
                  <a:lnTo>
                    <a:pt x="1069" y="18"/>
                  </a:lnTo>
                  <a:lnTo>
                    <a:pt x="1109" y="15"/>
                  </a:lnTo>
                  <a:lnTo>
                    <a:pt x="1148" y="13"/>
                  </a:lnTo>
                  <a:lnTo>
                    <a:pt x="1185" y="11"/>
                  </a:lnTo>
                  <a:lnTo>
                    <a:pt x="1224" y="9"/>
                  </a:lnTo>
                  <a:lnTo>
                    <a:pt x="1261" y="6"/>
                  </a:lnTo>
                  <a:lnTo>
                    <a:pt x="1297" y="5"/>
                  </a:lnTo>
                  <a:lnTo>
                    <a:pt x="1334" y="3"/>
                  </a:lnTo>
                  <a:lnTo>
                    <a:pt x="1368" y="2"/>
                  </a:lnTo>
                  <a:lnTo>
                    <a:pt x="1403" y="1"/>
                  </a:lnTo>
                  <a:lnTo>
                    <a:pt x="1436" y="1"/>
                  </a:lnTo>
                  <a:lnTo>
                    <a:pt x="1468" y="0"/>
                  </a:lnTo>
                  <a:lnTo>
                    <a:pt x="1499" y="0"/>
                  </a:lnTo>
                  <a:lnTo>
                    <a:pt x="1529" y="0"/>
                  </a:lnTo>
                  <a:lnTo>
                    <a:pt x="1558" y="0"/>
                  </a:lnTo>
                  <a:lnTo>
                    <a:pt x="1585" y="0"/>
                  </a:lnTo>
                  <a:lnTo>
                    <a:pt x="1611" y="0"/>
                  </a:lnTo>
                  <a:lnTo>
                    <a:pt x="1635" y="0"/>
                  </a:lnTo>
                  <a:lnTo>
                    <a:pt x="1657" y="0"/>
                  </a:lnTo>
                  <a:lnTo>
                    <a:pt x="1680" y="0"/>
                  </a:lnTo>
                  <a:lnTo>
                    <a:pt x="1698" y="1"/>
                  </a:lnTo>
                  <a:lnTo>
                    <a:pt x="1716" y="1"/>
                  </a:lnTo>
                  <a:lnTo>
                    <a:pt x="1733" y="1"/>
                  </a:lnTo>
                  <a:lnTo>
                    <a:pt x="1746" y="2"/>
                  </a:lnTo>
                  <a:lnTo>
                    <a:pt x="1758" y="2"/>
                  </a:lnTo>
                  <a:lnTo>
                    <a:pt x="1768" y="2"/>
                  </a:lnTo>
                  <a:lnTo>
                    <a:pt x="1777" y="3"/>
                  </a:lnTo>
                  <a:lnTo>
                    <a:pt x="1783" y="3"/>
                  </a:lnTo>
                  <a:lnTo>
                    <a:pt x="1786" y="3"/>
                  </a:lnTo>
                  <a:lnTo>
                    <a:pt x="1787" y="3"/>
                  </a:lnTo>
                  <a:lnTo>
                    <a:pt x="1746" y="25"/>
                  </a:lnTo>
                  <a:lnTo>
                    <a:pt x="1769" y="69"/>
                  </a:lnTo>
                  <a:lnTo>
                    <a:pt x="1369" y="53"/>
                  </a:lnTo>
                  <a:lnTo>
                    <a:pt x="1448" y="113"/>
                  </a:lnTo>
                  <a:lnTo>
                    <a:pt x="1126" y="89"/>
                  </a:lnTo>
                  <a:lnTo>
                    <a:pt x="1095" y="151"/>
                  </a:lnTo>
                  <a:lnTo>
                    <a:pt x="892" y="121"/>
                  </a:lnTo>
                  <a:lnTo>
                    <a:pt x="936" y="185"/>
                  </a:lnTo>
                  <a:lnTo>
                    <a:pt x="788" y="176"/>
                  </a:lnTo>
                  <a:lnTo>
                    <a:pt x="772" y="261"/>
                  </a:lnTo>
                  <a:lnTo>
                    <a:pt x="571" y="185"/>
                  </a:lnTo>
                  <a:lnTo>
                    <a:pt x="475" y="188"/>
                  </a:lnTo>
                  <a:lnTo>
                    <a:pt x="365" y="261"/>
                  </a:lnTo>
                  <a:lnTo>
                    <a:pt x="320" y="191"/>
                  </a:lnTo>
                  <a:lnTo>
                    <a:pt x="109" y="241"/>
                  </a:lnTo>
                  <a:lnTo>
                    <a:pt x="102" y="173"/>
                  </a:lnTo>
                  <a:lnTo>
                    <a:pt x="0" y="173"/>
                  </a:lnTo>
                  <a:close/>
                </a:path>
              </a:pathLst>
            </a:custGeom>
            <a:solidFill>
              <a:srgbClr val="0056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79" name="Freeform 152">
              <a:extLst>
                <a:ext uri="{FF2B5EF4-FFF2-40B4-BE49-F238E27FC236}">
                  <a16:creationId xmlns:a16="http://schemas.microsoft.com/office/drawing/2014/main" id="{4B24BC43-CCDC-CD00-34DE-25422466D4D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7" y="2347"/>
              <a:ext cx="179" cy="94"/>
            </a:xfrm>
            <a:custGeom>
              <a:avLst/>
              <a:gdLst>
                <a:gd name="T0" fmla="*/ 0 w 1791"/>
                <a:gd name="T1" fmla="*/ 0 h 944"/>
                <a:gd name="T2" fmla="*/ 0 w 1791"/>
                <a:gd name="T3" fmla="*/ 0 h 944"/>
                <a:gd name="T4" fmla="*/ 0 w 1791"/>
                <a:gd name="T5" fmla="*/ 0 h 944"/>
                <a:gd name="T6" fmla="*/ 0 w 1791"/>
                <a:gd name="T7" fmla="*/ 0 h 944"/>
                <a:gd name="T8" fmla="*/ 0 w 1791"/>
                <a:gd name="T9" fmla="*/ 0 h 944"/>
                <a:gd name="T10" fmla="*/ 0 w 1791"/>
                <a:gd name="T11" fmla="*/ 0 h 944"/>
                <a:gd name="T12" fmla="*/ 0 w 1791"/>
                <a:gd name="T13" fmla="*/ 0 h 944"/>
                <a:gd name="T14" fmla="*/ 0 w 1791"/>
                <a:gd name="T15" fmla="*/ 0 h 944"/>
                <a:gd name="T16" fmla="*/ 0 w 1791"/>
                <a:gd name="T17" fmla="*/ 0 h 944"/>
                <a:gd name="T18" fmla="*/ 0 w 1791"/>
                <a:gd name="T19" fmla="*/ 0 h 944"/>
                <a:gd name="T20" fmla="*/ 0 w 1791"/>
                <a:gd name="T21" fmla="*/ 0 h 944"/>
                <a:gd name="T22" fmla="*/ 0 w 1791"/>
                <a:gd name="T23" fmla="*/ 0 h 944"/>
                <a:gd name="T24" fmla="*/ 0 w 1791"/>
                <a:gd name="T25" fmla="*/ 0 h 944"/>
                <a:gd name="T26" fmla="*/ 0 w 1791"/>
                <a:gd name="T27" fmla="*/ 0 h 944"/>
                <a:gd name="T28" fmla="*/ 0 w 1791"/>
                <a:gd name="T29" fmla="*/ 0 h 944"/>
                <a:gd name="T30" fmla="*/ 0 w 1791"/>
                <a:gd name="T31" fmla="*/ 0 h 944"/>
                <a:gd name="T32" fmla="*/ 0 w 1791"/>
                <a:gd name="T33" fmla="*/ 0 h 944"/>
                <a:gd name="T34" fmla="*/ 0 w 1791"/>
                <a:gd name="T35" fmla="*/ 0 h 944"/>
                <a:gd name="T36" fmla="*/ 0 w 1791"/>
                <a:gd name="T37" fmla="*/ 0 h 944"/>
                <a:gd name="T38" fmla="*/ 0 w 1791"/>
                <a:gd name="T39" fmla="*/ 0 h 944"/>
                <a:gd name="T40" fmla="*/ 0 w 1791"/>
                <a:gd name="T41" fmla="*/ 0 h 944"/>
                <a:gd name="T42" fmla="*/ 0 w 1791"/>
                <a:gd name="T43" fmla="*/ 0 h 944"/>
                <a:gd name="T44" fmla="*/ 0 w 1791"/>
                <a:gd name="T45" fmla="*/ 0 h 944"/>
                <a:gd name="T46" fmla="*/ 0 w 1791"/>
                <a:gd name="T47" fmla="*/ 0 h 944"/>
                <a:gd name="T48" fmla="*/ 0 w 1791"/>
                <a:gd name="T49" fmla="*/ 0 h 944"/>
                <a:gd name="T50" fmla="*/ 0 w 1791"/>
                <a:gd name="T51" fmla="*/ 0 h 944"/>
                <a:gd name="T52" fmla="*/ 0 w 1791"/>
                <a:gd name="T53" fmla="*/ 0 h 944"/>
                <a:gd name="T54" fmla="*/ 0 w 1791"/>
                <a:gd name="T55" fmla="*/ 0 h 944"/>
                <a:gd name="T56" fmla="*/ 0 w 1791"/>
                <a:gd name="T57" fmla="*/ 0 h 944"/>
                <a:gd name="T58" fmla="*/ 0 w 1791"/>
                <a:gd name="T59" fmla="*/ 0 h 944"/>
                <a:gd name="T60" fmla="*/ 0 w 1791"/>
                <a:gd name="T61" fmla="*/ 0 h 944"/>
                <a:gd name="T62" fmla="*/ 0 w 1791"/>
                <a:gd name="T63" fmla="*/ 0 h 944"/>
                <a:gd name="T64" fmla="*/ 0 w 1791"/>
                <a:gd name="T65" fmla="*/ 0 h 944"/>
                <a:gd name="T66" fmla="*/ 0 w 1791"/>
                <a:gd name="T67" fmla="*/ 0 h 944"/>
                <a:gd name="T68" fmla="*/ 0 w 1791"/>
                <a:gd name="T69" fmla="*/ 0 h 944"/>
                <a:gd name="T70" fmla="*/ 0 w 1791"/>
                <a:gd name="T71" fmla="*/ 0 h 944"/>
                <a:gd name="T72" fmla="*/ 0 w 1791"/>
                <a:gd name="T73" fmla="*/ 0 h 944"/>
                <a:gd name="T74" fmla="*/ 0 w 1791"/>
                <a:gd name="T75" fmla="*/ 0 h 944"/>
                <a:gd name="T76" fmla="*/ 0 w 1791"/>
                <a:gd name="T77" fmla="*/ 0 h 944"/>
                <a:gd name="T78" fmla="*/ 0 w 1791"/>
                <a:gd name="T79" fmla="*/ 0 h 944"/>
                <a:gd name="T80" fmla="*/ 0 w 1791"/>
                <a:gd name="T81" fmla="*/ 0 h 944"/>
                <a:gd name="T82" fmla="*/ 0 w 1791"/>
                <a:gd name="T83" fmla="*/ 0 h 944"/>
                <a:gd name="T84" fmla="*/ 0 w 1791"/>
                <a:gd name="T85" fmla="*/ 0 h 944"/>
                <a:gd name="T86" fmla="*/ 0 w 1791"/>
                <a:gd name="T87" fmla="*/ 0 h 944"/>
                <a:gd name="T88" fmla="*/ 0 w 1791"/>
                <a:gd name="T89" fmla="*/ 0 h 944"/>
                <a:gd name="T90" fmla="*/ 0 w 1791"/>
                <a:gd name="T91" fmla="*/ 0 h 944"/>
                <a:gd name="T92" fmla="*/ 0 w 1791"/>
                <a:gd name="T93" fmla="*/ 0 h 944"/>
                <a:gd name="T94" fmla="*/ 0 w 1791"/>
                <a:gd name="T95" fmla="*/ 0 h 944"/>
                <a:gd name="T96" fmla="*/ 0 w 1791"/>
                <a:gd name="T97" fmla="*/ 0 h 944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0" t="0" r="r" b="b"/>
              <a:pathLst>
                <a:path w="1791" h="944">
                  <a:moveTo>
                    <a:pt x="1590" y="810"/>
                  </a:moveTo>
                  <a:lnTo>
                    <a:pt x="1601" y="803"/>
                  </a:lnTo>
                  <a:lnTo>
                    <a:pt x="1613" y="797"/>
                  </a:lnTo>
                  <a:lnTo>
                    <a:pt x="1626" y="790"/>
                  </a:lnTo>
                  <a:lnTo>
                    <a:pt x="1637" y="784"/>
                  </a:lnTo>
                  <a:lnTo>
                    <a:pt x="1645" y="777"/>
                  </a:lnTo>
                  <a:lnTo>
                    <a:pt x="1654" y="770"/>
                  </a:lnTo>
                  <a:lnTo>
                    <a:pt x="1660" y="762"/>
                  </a:lnTo>
                  <a:lnTo>
                    <a:pt x="1663" y="753"/>
                  </a:lnTo>
                  <a:lnTo>
                    <a:pt x="1665" y="735"/>
                  </a:lnTo>
                  <a:lnTo>
                    <a:pt x="1665" y="717"/>
                  </a:lnTo>
                  <a:lnTo>
                    <a:pt x="1664" y="704"/>
                  </a:lnTo>
                  <a:lnTo>
                    <a:pt x="1663" y="697"/>
                  </a:lnTo>
                  <a:lnTo>
                    <a:pt x="1784" y="704"/>
                  </a:lnTo>
                  <a:lnTo>
                    <a:pt x="1791" y="590"/>
                  </a:lnTo>
                  <a:lnTo>
                    <a:pt x="1730" y="582"/>
                  </a:lnTo>
                  <a:lnTo>
                    <a:pt x="1730" y="409"/>
                  </a:lnTo>
                  <a:lnTo>
                    <a:pt x="1704" y="401"/>
                  </a:lnTo>
                  <a:lnTo>
                    <a:pt x="1702" y="369"/>
                  </a:lnTo>
                  <a:lnTo>
                    <a:pt x="1467" y="319"/>
                  </a:lnTo>
                  <a:lnTo>
                    <a:pt x="1387" y="200"/>
                  </a:lnTo>
                  <a:lnTo>
                    <a:pt x="1309" y="167"/>
                  </a:lnTo>
                  <a:lnTo>
                    <a:pt x="1268" y="102"/>
                  </a:lnTo>
                  <a:lnTo>
                    <a:pt x="1236" y="82"/>
                  </a:lnTo>
                  <a:lnTo>
                    <a:pt x="949" y="24"/>
                  </a:lnTo>
                  <a:lnTo>
                    <a:pt x="913" y="24"/>
                  </a:lnTo>
                  <a:lnTo>
                    <a:pt x="876" y="0"/>
                  </a:lnTo>
                  <a:lnTo>
                    <a:pt x="872" y="0"/>
                  </a:lnTo>
                  <a:lnTo>
                    <a:pt x="863" y="1"/>
                  </a:lnTo>
                  <a:lnTo>
                    <a:pt x="848" y="2"/>
                  </a:lnTo>
                  <a:lnTo>
                    <a:pt x="828" y="4"/>
                  </a:lnTo>
                  <a:lnTo>
                    <a:pt x="804" y="6"/>
                  </a:lnTo>
                  <a:lnTo>
                    <a:pt x="775" y="8"/>
                  </a:lnTo>
                  <a:lnTo>
                    <a:pt x="743" y="13"/>
                  </a:lnTo>
                  <a:lnTo>
                    <a:pt x="707" y="16"/>
                  </a:lnTo>
                  <a:lnTo>
                    <a:pt x="669" y="21"/>
                  </a:lnTo>
                  <a:lnTo>
                    <a:pt x="628" y="26"/>
                  </a:lnTo>
                  <a:lnTo>
                    <a:pt x="587" y="31"/>
                  </a:lnTo>
                  <a:lnTo>
                    <a:pt x="544" y="38"/>
                  </a:lnTo>
                  <a:lnTo>
                    <a:pt x="500" y="45"/>
                  </a:lnTo>
                  <a:lnTo>
                    <a:pt x="457" y="52"/>
                  </a:lnTo>
                  <a:lnTo>
                    <a:pt x="414" y="62"/>
                  </a:lnTo>
                  <a:lnTo>
                    <a:pt x="370" y="71"/>
                  </a:lnTo>
                  <a:lnTo>
                    <a:pt x="329" y="81"/>
                  </a:lnTo>
                  <a:lnTo>
                    <a:pt x="289" y="92"/>
                  </a:lnTo>
                  <a:lnTo>
                    <a:pt x="253" y="104"/>
                  </a:lnTo>
                  <a:lnTo>
                    <a:pt x="217" y="115"/>
                  </a:lnTo>
                  <a:lnTo>
                    <a:pt x="185" y="127"/>
                  </a:lnTo>
                  <a:lnTo>
                    <a:pt x="154" y="139"/>
                  </a:lnTo>
                  <a:lnTo>
                    <a:pt x="127" y="151"/>
                  </a:lnTo>
                  <a:lnTo>
                    <a:pt x="101" y="162"/>
                  </a:lnTo>
                  <a:lnTo>
                    <a:pt x="78" y="173"/>
                  </a:lnTo>
                  <a:lnTo>
                    <a:pt x="58" y="182"/>
                  </a:lnTo>
                  <a:lnTo>
                    <a:pt x="41" y="191"/>
                  </a:lnTo>
                  <a:lnTo>
                    <a:pt x="27" y="199"/>
                  </a:lnTo>
                  <a:lnTo>
                    <a:pt x="15" y="205"/>
                  </a:lnTo>
                  <a:lnTo>
                    <a:pt x="7" y="210"/>
                  </a:lnTo>
                  <a:lnTo>
                    <a:pt x="3" y="213"/>
                  </a:lnTo>
                  <a:lnTo>
                    <a:pt x="0" y="214"/>
                  </a:lnTo>
                  <a:lnTo>
                    <a:pt x="66" y="748"/>
                  </a:lnTo>
                  <a:lnTo>
                    <a:pt x="25" y="759"/>
                  </a:lnTo>
                  <a:lnTo>
                    <a:pt x="57" y="853"/>
                  </a:lnTo>
                  <a:lnTo>
                    <a:pt x="127" y="834"/>
                  </a:lnTo>
                  <a:lnTo>
                    <a:pt x="128" y="837"/>
                  </a:lnTo>
                  <a:lnTo>
                    <a:pt x="133" y="846"/>
                  </a:lnTo>
                  <a:lnTo>
                    <a:pt x="141" y="857"/>
                  </a:lnTo>
                  <a:lnTo>
                    <a:pt x="153" y="872"/>
                  </a:lnTo>
                  <a:lnTo>
                    <a:pt x="169" y="888"/>
                  </a:lnTo>
                  <a:lnTo>
                    <a:pt x="190" y="904"/>
                  </a:lnTo>
                  <a:lnTo>
                    <a:pt x="214" y="919"/>
                  </a:lnTo>
                  <a:lnTo>
                    <a:pt x="244" y="932"/>
                  </a:lnTo>
                  <a:lnTo>
                    <a:pt x="267" y="939"/>
                  </a:lnTo>
                  <a:lnTo>
                    <a:pt x="289" y="942"/>
                  </a:lnTo>
                  <a:lnTo>
                    <a:pt x="309" y="944"/>
                  </a:lnTo>
                  <a:lnTo>
                    <a:pt x="329" y="943"/>
                  </a:lnTo>
                  <a:lnTo>
                    <a:pt x="347" y="939"/>
                  </a:lnTo>
                  <a:lnTo>
                    <a:pt x="364" y="934"/>
                  </a:lnTo>
                  <a:lnTo>
                    <a:pt x="379" y="926"/>
                  </a:lnTo>
                  <a:lnTo>
                    <a:pt x="394" y="917"/>
                  </a:lnTo>
                  <a:lnTo>
                    <a:pt x="407" y="906"/>
                  </a:lnTo>
                  <a:lnTo>
                    <a:pt x="419" y="894"/>
                  </a:lnTo>
                  <a:lnTo>
                    <a:pt x="431" y="879"/>
                  </a:lnTo>
                  <a:lnTo>
                    <a:pt x="441" y="864"/>
                  </a:lnTo>
                  <a:lnTo>
                    <a:pt x="451" y="848"/>
                  </a:lnTo>
                  <a:lnTo>
                    <a:pt x="461" y="830"/>
                  </a:lnTo>
                  <a:lnTo>
                    <a:pt x="470" y="812"/>
                  </a:lnTo>
                  <a:lnTo>
                    <a:pt x="478" y="794"/>
                  </a:lnTo>
                  <a:lnTo>
                    <a:pt x="506" y="786"/>
                  </a:lnTo>
                  <a:lnTo>
                    <a:pt x="535" y="779"/>
                  </a:lnTo>
                  <a:lnTo>
                    <a:pt x="569" y="773"/>
                  </a:lnTo>
                  <a:lnTo>
                    <a:pt x="602" y="767"/>
                  </a:lnTo>
                  <a:lnTo>
                    <a:pt x="636" y="763"/>
                  </a:lnTo>
                  <a:lnTo>
                    <a:pt x="671" y="758"/>
                  </a:lnTo>
                  <a:lnTo>
                    <a:pt x="705" y="755"/>
                  </a:lnTo>
                  <a:lnTo>
                    <a:pt x="738" y="752"/>
                  </a:lnTo>
                  <a:lnTo>
                    <a:pt x="769" y="750"/>
                  </a:lnTo>
                  <a:lnTo>
                    <a:pt x="798" y="748"/>
                  </a:lnTo>
                  <a:lnTo>
                    <a:pt x="825" y="746"/>
                  </a:lnTo>
                  <a:lnTo>
                    <a:pt x="848" y="746"/>
                  </a:lnTo>
                  <a:lnTo>
                    <a:pt x="867" y="748"/>
                  </a:lnTo>
                  <a:lnTo>
                    <a:pt x="881" y="749"/>
                  </a:lnTo>
                  <a:lnTo>
                    <a:pt x="891" y="751"/>
                  </a:lnTo>
                  <a:lnTo>
                    <a:pt x="894" y="753"/>
                  </a:lnTo>
                  <a:lnTo>
                    <a:pt x="903" y="778"/>
                  </a:lnTo>
                  <a:lnTo>
                    <a:pt x="914" y="800"/>
                  </a:lnTo>
                  <a:lnTo>
                    <a:pt x="930" y="818"/>
                  </a:lnTo>
                  <a:lnTo>
                    <a:pt x="948" y="832"/>
                  </a:lnTo>
                  <a:lnTo>
                    <a:pt x="967" y="844"/>
                  </a:lnTo>
                  <a:lnTo>
                    <a:pt x="989" y="851"/>
                  </a:lnTo>
                  <a:lnTo>
                    <a:pt x="1012" y="856"/>
                  </a:lnTo>
                  <a:lnTo>
                    <a:pt x="1035" y="857"/>
                  </a:lnTo>
                  <a:lnTo>
                    <a:pt x="1057" y="855"/>
                  </a:lnTo>
                  <a:lnTo>
                    <a:pt x="1080" y="851"/>
                  </a:lnTo>
                  <a:lnTo>
                    <a:pt x="1103" y="844"/>
                  </a:lnTo>
                  <a:lnTo>
                    <a:pt x="1123" y="833"/>
                  </a:lnTo>
                  <a:lnTo>
                    <a:pt x="1141" y="821"/>
                  </a:lnTo>
                  <a:lnTo>
                    <a:pt x="1158" y="806"/>
                  </a:lnTo>
                  <a:lnTo>
                    <a:pt x="1171" y="788"/>
                  </a:lnTo>
                  <a:lnTo>
                    <a:pt x="1181" y="768"/>
                  </a:lnTo>
                  <a:lnTo>
                    <a:pt x="1180" y="761"/>
                  </a:lnTo>
                  <a:lnTo>
                    <a:pt x="1184" y="755"/>
                  </a:lnTo>
                  <a:lnTo>
                    <a:pt x="1190" y="748"/>
                  </a:lnTo>
                  <a:lnTo>
                    <a:pt x="1201" y="740"/>
                  </a:lnTo>
                  <a:lnTo>
                    <a:pt x="1215" y="734"/>
                  </a:lnTo>
                  <a:lnTo>
                    <a:pt x="1231" y="728"/>
                  </a:lnTo>
                  <a:lnTo>
                    <a:pt x="1250" y="723"/>
                  </a:lnTo>
                  <a:lnTo>
                    <a:pt x="1270" y="718"/>
                  </a:lnTo>
                  <a:lnTo>
                    <a:pt x="1292" y="714"/>
                  </a:lnTo>
                  <a:lnTo>
                    <a:pt x="1316" y="711"/>
                  </a:lnTo>
                  <a:lnTo>
                    <a:pt x="1341" y="710"/>
                  </a:lnTo>
                  <a:lnTo>
                    <a:pt x="1366" y="709"/>
                  </a:lnTo>
                  <a:lnTo>
                    <a:pt x="1391" y="711"/>
                  </a:lnTo>
                  <a:lnTo>
                    <a:pt x="1416" y="714"/>
                  </a:lnTo>
                  <a:lnTo>
                    <a:pt x="1441" y="718"/>
                  </a:lnTo>
                  <a:lnTo>
                    <a:pt x="1464" y="725"/>
                  </a:lnTo>
                  <a:lnTo>
                    <a:pt x="1465" y="743"/>
                  </a:lnTo>
                  <a:lnTo>
                    <a:pt x="1474" y="762"/>
                  </a:lnTo>
                  <a:lnTo>
                    <a:pt x="1487" y="780"/>
                  </a:lnTo>
                  <a:lnTo>
                    <a:pt x="1505" y="797"/>
                  </a:lnTo>
                  <a:lnTo>
                    <a:pt x="1525" y="810"/>
                  </a:lnTo>
                  <a:lnTo>
                    <a:pt x="1547" y="817"/>
                  </a:lnTo>
                  <a:lnTo>
                    <a:pt x="1569" y="818"/>
                  </a:lnTo>
                  <a:lnTo>
                    <a:pt x="1590" y="81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0" name="Freeform 153">
              <a:extLst>
                <a:ext uri="{FF2B5EF4-FFF2-40B4-BE49-F238E27FC236}">
                  <a16:creationId xmlns:a16="http://schemas.microsoft.com/office/drawing/2014/main" id="{6072D3FF-2A03-3941-331D-72103F738DE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" y="2401"/>
              <a:ext cx="53" cy="15"/>
            </a:xfrm>
            <a:custGeom>
              <a:avLst/>
              <a:gdLst>
                <a:gd name="T0" fmla="*/ 0 w 531"/>
                <a:gd name="T1" fmla="*/ 0 h 147"/>
                <a:gd name="T2" fmla="*/ 0 w 531"/>
                <a:gd name="T3" fmla="*/ 0 h 147"/>
                <a:gd name="T4" fmla="*/ 0 w 531"/>
                <a:gd name="T5" fmla="*/ 0 h 147"/>
                <a:gd name="T6" fmla="*/ 0 w 531"/>
                <a:gd name="T7" fmla="*/ 0 h 147"/>
                <a:gd name="T8" fmla="*/ 0 w 531"/>
                <a:gd name="T9" fmla="*/ 0 h 147"/>
                <a:gd name="T10" fmla="*/ 0 w 531"/>
                <a:gd name="T11" fmla="*/ 0 h 147"/>
                <a:gd name="T12" fmla="*/ 0 w 531"/>
                <a:gd name="T13" fmla="*/ 0 h 147"/>
                <a:gd name="T14" fmla="*/ 0 w 531"/>
                <a:gd name="T15" fmla="*/ 0 h 1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531" h="147">
                  <a:moveTo>
                    <a:pt x="531" y="49"/>
                  </a:moveTo>
                  <a:lnTo>
                    <a:pt x="83" y="0"/>
                  </a:lnTo>
                  <a:lnTo>
                    <a:pt x="0" y="29"/>
                  </a:lnTo>
                  <a:lnTo>
                    <a:pt x="12" y="125"/>
                  </a:lnTo>
                  <a:lnTo>
                    <a:pt x="85" y="133"/>
                  </a:lnTo>
                  <a:lnTo>
                    <a:pt x="525" y="147"/>
                  </a:lnTo>
                  <a:lnTo>
                    <a:pt x="531" y="49"/>
                  </a:lnTo>
                  <a:close/>
                </a:path>
              </a:pathLst>
            </a:custGeom>
            <a:solidFill>
              <a:srgbClr val="BAE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1" name="Freeform 154">
              <a:extLst>
                <a:ext uri="{FF2B5EF4-FFF2-40B4-BE49-F238E27FC236}">
                  <a16:creationId xmlns:a16="http://schemas.microsoft.com/office/drawing/2014/main" id="{3366F660-0F1B-1664-13D2-AEA088419E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4" y="2359"/>
              <a:ext cx="37" cy="19"/>
            </a:xfrm>
            <a:custGeom>
              <a:avLst/>
              <a:gdLst>
                <a:gd name="T0" fmla="*/ 0 w 370"/>
                <a:gd name="T1" fmla="*/ 0 h 184"/>
                <a:gd name="T2" fmla="*/ 0 w 370"/>
                <a:gd name="T3" fmla="*/ 0 h 184"/>
                <a:gd name="T4" fmla="*/ 0 w 370"/>
                <a:gd name="T5" fmla="*/ 0 h 184"/>
                <a:gd name="T6" fmla="*/ 0 w 370"/>
                <a:gd name="T7" fmla="*/ 0 h 184"/>
                <a:gd name="T8" fmla="*/ 0 w 370"/>
                <a:gd name="T9" fmla="*/ 0 h 184"/>
                <a:gd name="T10" fmla="*/ 0 w 370"/>
                <a:gd name="T11" fmla="*/ 0 h 18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70" h="184">
                  <a:moveTo>
                    <a:pt x="0" y="0"/>
                  </a:moveTo>
                  <a:lnTo>
                    <a:pt x="104" y="152"/>
                  </a:lnTo>
                  <a:lnTo>
                    <a:pt x="370" y="184"/>
                  </a:lnTo>
                  <a:lnTo>
                    <a:pt x="307" y="8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2" name="Freeform 155">
              <a:extLst>
                <a:ext uri="{FF2B5EF4-FFF2-40B4-BE49-F238E27FC236}">
                  <a16:creationId xmlns:a16="http://schemas.microsoft.com/office/drawing/2014/main" id="{9DCA4219-E9D1-3042-C419-15ED1F670B6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8" y="2349"/>
              <a:ext cx="36" cy="13"/>
            </a:xfrm>
            <a:custGeom>
              <a:avLst/>
              <a:gdLst>
                <a:gd name="T0" fmla="*/ 0 w 359"/>
                <a:gd name="T1" fmla="*/ 0 h 123"/>
                <a:gd name="T2" fmla="*/ 0 w 359"/>
                <a:gd name="T3" fmla="*/ 0 h 123"/>
                <a:gd name="T4" fmla="*/ 0 w 359"/>
                <a:gd name="T5" fmla="*/ 0 h 123"/>
                <a:gd name="T6" fmla="*/ 0 w 359"/>
                <a:gd name="T7" fmla="*/ 0 h 123"/>
                <a:gd name="T8" fmla="*/ 0 w 359"/>
                <a:gd name="T9" fmla="*/ 0 h 123"/>
                <a:gd name="T10" fmla="*/ 0 w 359"/>
                <a:gd name="T11" fmla="*/ 0 h 123"/>
                <a:gd name="T12" fmla="*/ 0 w 359"/>
                <a:gd name="T13" fmla="*/ 0 h 123"/>
                <a:gd name="T14" fmla="*/ 0 w 359"/>
                <a:gd name="T15" fmla="*/ 0 h 12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9" h="123">
                  <a:moveTo>
                    <a:pt x="359" y="123"/>
                  </a:moveTo>
                  <a:lnTo>
                    <a:pt x="148" y="75"/>
                  </a:lnTo>
                  <a:lnTo>
                    <a:pt x="56" y="8"/>
                  </a:lnTo>
                  <a:lnTo>
                    <a:pt x="18" y="8"/>
                  </a:lnTo>
                  <a:lnTo>
                    <a:pt x="0" y="0"/>
                  </a:lnTo>
                  <a:lnTo>
                    <a:pt x="318" y="67"/>
                  </a:lnTo>
                  <a:lnTo>
                    <a:pt x="359" y="1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3" name="Freeform 156">
              <a:extLst>
                <a:ext uri="{FF2B5EF4-FFF2-40B4-BE49-F238E27FC236}">
                  <a16:creationId xmlns:a16="http://schemas.microsoft.com/office/drawing/2014/main" id="{6DC96A0B-7341-4761-D298-977F95698D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9" y="2382"/>
              <a:ext cx="39" cy="22"/>
            </a:xfrm>
            <a:custGeom>
              <a:avLst/>
              <a:gdLst>
                <a:gd name="T0" fmla="*/ 0 w 396"/>
                <a:gd name="T1" fmla="*/ 0 h 219"/>
                <a:gd name="T2" fmla="*/ 0 w 396"/>
                <a:gd name="T3" fmla="*/ 0 h 219"/>
                <a:gd name="T4" fmla="*/ 0 w 396"/>
                <a:gd name="T5" fmla="*/ 0 h 219"/>
                <a:gd name="T6" fmla="*/ 0 w 396"/>
                <a:gd name="T7" fmla="*/ 0 h 219"/>
                <a:gd name="T8" fmla="*/ 0 w 396"/>
                <a:gd name="T9" fmla="*/ 0 h 219"/>
                <a:gd name="T10" fmla="*/ 0 w 396"/>
                <a:gd name="T11" fmla="*/ 0 h 219"/>
                <a:gd name="T12" fmla="*/ 0 w 396"/>
                <a:gd name="T13" fmla="*/ 0 h 21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96" h="219">
                  <a:moveTo>
                    <a:pt x="0" y="0"/>
                  </a:moveTo>
                  <a:lnTo>
                    <a:pt x="53" y="184"/>
                  </a:lnTo>
                  <a:lnTo>
                    <a:pt x="396" y="219"/>
                  </a:lnTo>
                  <a:lnTo>
                    <a:pt x="396" y="64"/>
                  </a:lnTo>
                  <a:lnTo>
                    <a:pt x="370" y="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4" name="Freeform 157">
              <a:extLst>
                <a:ext uri="{FF2B5EF4-FFF2-40B4-BE49-F238E27FC236}">
                  <a16:creationId xmlns:a16="http://schemas.microsoft.com/office/drawing/2014/main" id="{4E59DBAE-F273-43B6-9F8D-F97C16FF80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5" y="2376"/>
              <a:ext cx="51" cy="9"/>
            </a:xfrm>
            <a:custGeom>
              <a:avLst/>
              <a:gdLst>
                <a:gd name="T0" fmla="*/ 0 w 510"/>
                <a:gd name="T1" fmla="*/ 0 h 88"/>
                <a:gd name="T2" fmla="*/ 0 w 510"/>
                <a:gd name="T3" fmla="*/ 0 h 88"/>
                <a:gd name="T4" fmla="*/ 0 w 510"/>
                <a:gd name="T5" fmla="*/ 0 h 88"/>
                <a:gd name="T6" fmla="*/ 0 w 510"/>
                <a:gd name="T7" fmla="*/ 0 h 88"/>
                <a:gd name="T8" fmla="*/ 0 w 510"/>
                <a:gd name="T9" fmla="*/ 0 h 88"/>
                <a:gd name="T10" fmla="*/ 0 w 510"/>
                <a:gd name="T11" fmla="*/ 0 h 88"/>
                <a:gd name="T12" fmla="*/ 0 w 510"/>
                <a:gd name="T13" fmla="*/ 0 h 8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510" h="88">
                  <a:moveTo>
                    <a:pt x="0" y="0"/>
                  </a:moveTo>
                  <a:lnTo>
                    <a:pt x="260" y="31"/>
                  </a:lnTo>
                  <a:lnTo>
                    <a:pt x="495" y="75"/>
                  </a:lnTo>
                  <a:lnTo>
                    <a:pt x="510" y="88"/>
                  </a:lnTo>
                  <a:lnTo>
                    <a:pt x="127" y="4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5" name="Freeform 158">
              <a:extLst>
                <a:ext uri="{FF2B5EF4-FFF2-40B4-BE49-F238E27FC236}">
                  <a16:creationId xmlns:a16="http://schemas.microsoft.com/office/drawing/2014/main" id="{229D0635-065E-3693-410D-86542AE29D8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8" y="2348"/>
              <a:ext cx="134" cy="81"/>
            </a:xfrm>
            <a:custGeom>
              <a:avLst/>
              <a:gdLst>
                <a:gd name="T0" fmla="*/ 0 w 1340"/>
                <a:gd name="T1" fmla="*/ 0 h 813"/>
                <a:gd name="T2" fmla="*/ 0 w 1340"/>
                <a:gd name="T3" fmla="*/ 0 h 813"/>
                <a:gd name="T4" fmla="*/ 0 w 1340"/>
                <a:gd name="T5" fmla="*/ 0 h 813"/>
                <a:gd name="T6" fmla="*/ 0 w 1340"/>
                <a:gd name="T7" fmla="*/ 0 h 813"/>
                <a:gd name="T8" fmla="*/ 0 w 1340"/>
                <a:gd name="T9" fmla="*/ 0 h 813"/>
                <a:gd name="T10" fmla="*/ 0 w 1340"/>
                <a:gd name="T11" fmla="*/ 0 h 813"/>
                <a:gd name="T12" fmla="*/ 0 w 1340"/>
                <a:gd name="T13" fmla="*/ 0 h 813"/>
                <a:gd name="T14" fmla="*/ 0 w 1340"/>
                <a:gd name="T15" fmla="*/ 0 h 813"/>
                <a:gd name="T16" fmla="*/ 0 w 1340"/>
                <a:gd name="T17" fmla="*/ 0 h 813"/>
                <a:gd name="T18" fmla="*/ 0 w 1340"/>
                <a:gd name="T19" fmla="*/ 0 h 813"/>
                <a:gd name="T20" fmla="*/ 0 w 1340"/>
                <a:gd name="T21" fmla="*/ 0 h 813"/>
                <a:gd name="T22" fmla="*/ 0 w 1340"/>
                <a:gd name="T23" fmla="*/ 0 h 813"/>
                <a:gd name="T24" fmla="*/ 0 w 1340"/>
                <a:gd name="T25" fmla="*/ 0 h 813"/>
                <a:gd name="T26" fmla="*/ 0 w 1340"/>
                <a:gd name="T27" fmla="*/ 0 h 813"/>
                <a:gd name="T28" fmla="*/ 0 w 1340"/>
                <a:gd name="T29" fmla="*/ 0 h 813"/>
                <a:gd name="T30" fmla="*/ 0 w 1340"/>
                <a:gd name="T31" fmla="*/ 0 h 813"/>
                <a:gd name="T32" fmla="*/ 0 w 1340"/>
                <a:gd name="T33" fmla="*/ 0 h 813"/>
                <a:gd name="T34" fmla="*/ 0 w 1340"/>
                <a:gd name="T35" fmla="*/ 0 h 813"/>
                <a:gd name="T36" fmla="*/ 0 w 1340"/>
                <a:gd name="T37" fmla="*/ 0 h 813"/>
                <a:gd name="T38" fmla="*/ 0 w 1340"/>
                <a:gd name="T39" fmla="*/ 0 h 813"/>
                <a:gd name="T40" fmla="*/ 0 w 1340"/>
                <a:gd name="T41" fmla="*/ 0 h 813"/>
                <a:gd name="T42" fmla="*/ 0 w 1340"/>
                <a:gd name="T43" fmla="*/ 0 h 813"/>
                <a:gd name="T44" fmla="*/ 0 w 1340"/>
                <a:gd name="T45" fmla="*/ 0 h 813"/>
                <a:gd name="T46" fmla="*/ 0 w 1340"/>
                <a:gd name="T47" fmla="*/ 0 h 813"/>
                <a:gd name="T48" fmla="*/ 0 w 1340"/>
                <a:gd name="T49" fmla="*/ 0 h 813"/>
                <a:gd name="T50" fmla="*/ 0 w 1340"/>
                <a:gd name="T51" fmla="*/ 0 h 813"/>
                <a:gd name="T52" fmla="*/ 0 w 1340"/>
                <a:gd name="T53" fmla="*/ 0 h 813"/>
                <a:gd name="T54" fmla="*/ 0 w 1340"/>
                <a:gd name="T55" fmla="*/ 0 h 813"/>
                <a:gd name="T56" fmla="*/ 0 w 1340"/>
                <a:gd name="T57" fmla="*/ 0 h 813"/>
                <a:gd name="T58" fmla="*/ 0 w 1340"/>
                <a:gd name="T59" fmla="*/ 0 h 813"/>
                <a:gd name="T60" fmla="*/ 0 w 1340"/>
                <a:gd name="T61" fmla="*/ 0 h 813"/>
                <a:gd name="T62" fmla="*/ 0 w 1340"/>
                <a:gd name="T63" fmla="*/ 0 h 813"/>
                <a:gd name="T64" fmla="*/ 0 w 1340"/>
                <a:gd name="T65" fmla="*/ 0 h 813"/>
                <a:gd name="T66" fmla="*/ 0 w 1340"/>
                <a:gd name="T67" fmla="*/ 0 h 813"/>
                <a:gd name="T68" fmla="*/ 0 w 1340"/>
                <a:gd name="T69" fmla="*/ 0 h 813"/>
                <a:gd name="T70" fmla="*/ 0 w 1340"/>
                <a:gd name="T71" fmla="*/ 0 h 813"/>
                <a:gd name="T72" fmla="*/ 0 w 1340"/>
                <a:gd name="T73" fmla="*/ 0 h 813"/>
                <a:gd name="T74" fmla="*/ 0 w 1340"/>
                <a:gd name="T75" fmla="*/ 0 h 813"/>
                <a:gd name="T76" fmla="*/ 0 w 1340"/>
                <a:gd name="T77" fmla="*/ 0 h 813"/>
                <a:gd name="T78" fmla="*/ 0 w 1340"/>
                <a:gd name="T79" fmla="*/ 0 h 813"/>
                <a:gd name="T80" fmla="*/ 0 w 1340"/>
                <a:gd name="T81" fmla="*/ 0 h 813"/>
                <a:gd name="T82" fmla="*/ 0 w 1340"/>
                <a:gd name="T83" fmla="*/ 0 h 813"/>
                <a:gd name="T84" fmla="*/ 0 w 1340"/>
                <a:gd name="T85" fmla="*/ 0 h 813"/>
                <a:gd name="T86" fmla="*/ 0 w 1340"/>
                <a:gd name="T87" fmla="*/ 0 h 813"/>
                <a:gd name="T88" fmla="*/ 0 w 1340"/>
                <a:gd name="T89" fmla="*/ 0 h 813"/>
                <a:gd name="T90" fmla="*/ 0 w 1340"/>
                <a:gd name="T91" fmla="*/ 0 h 813"/>
                <a:gd name="T92" fmla="*/ 0 w 1340"/>
                <a:gd name="T93" fmla="*/ 0 h 813"/>
                <a:gd name="T94" fmla="*/ 0 w 1340"/>
                <a:gd name="T95" fmla="*/ 0 h 813"/>
                <a:gd name="T96" fmla="*/ 0 w 1340"/>
                <a:gd name="T97" fmla="*/ 0 h 813"/>
                <a:gd name="T98" fmla="*/ 0 w 1340"/>
                <a:gd name="T99" fmla="*/ 0 h 813"/>
                <a:gd name="T100" fmla="*/ 0 w 1340"/>
                <a:gd name="T101" fmla="*/ 0 h 813"/>
                <a:gd name="T102" fmla="*/ 0 w 1340"/>
                <a:gd name="T103" fmla="*/ 0 h 813"/>
                <a:gd name="T104" fmla="*/ 0 w 1340"/>
                <a:gd name="T105" fmla="*/ 0 h 813"/>
                <a:gd name="T106" fmla="*/ 0 w 1340"/>
                <a:gd name="T107" fmla="*/ 0 h 813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1340" h="813">
                  <a:moveTo>
                    <a:pt x="1172" y="309"/>
                  </a:moveTo>
                  <a:lnTo>
                    <a:pt x="1153" y="285"/>
                  </a:lnTo>
                  <a:lnTo>
                    <a:pt x="1009" y="78"/>
                  </a:lnTo>
                  <a:lnTo>
                    <a:pt x="939" y="34"/>
                  </a:lnTo>
                  <a:lnTo>
                    <a:pt x="902" y="34"/>
                  </a:lnTo>
                  <a:lnTo>
                    <a:pt x="856" y="0"/>
                  </a:lnTo>
                  <a:lnTo>
                    <a:pt x="854" y="0"/>
                  </a:lnTo>
                  <a:lnTo>
                    <a:pt x="850" y="0"/>
                  </a:lnTo>
                  <a:lnTo>
                    <a:pt x="841" y="1"/>
                  </a:lnTo>
                  <a:lnTo>
                    <a:pt x="829" y="1"/>
                  </a:lnTo>
                  <a:lnTo>
                    <a:pt x="813" y="2"/>
                  </a:lnTo>
                  <a:lnTo>
                    <a:pt x="794" y="3"/>
                  </a:lnTo>
                  <a:lnTo>
                    <a:pt x="771" y="5"/>
                  </a:lnTo>
                  <a:lnTo>
                    <a:pt x="745" y="7"/>
                  </a:lnTo>
                  <a:lnTo>
                    <a:pt x="717" y="10"/>
                  </a:lnTo>
                  <a:lnTo>
                    <a:pt x="684" y="14"/>
                  </a:lnTo>
                  <a:lnTo>
                    <a:pt x="649" y="18"/>
                  </a:lnTo>
                  <a:lnTo>
                    <a:pt x="610" y="24"/>
                  </a:lnTo>
                  <a:lnTo>
                    <a:pt x="568" y="30"/>
                  </a:lnTo>
                  <a:lnTo>
                    <a:pt x="524" y="37"/>
                  </a:lnTo>
                  <a:lnTo>
                    <a:pt x="475" y="46"/>
                  </a:lnTo>
                  <a:lnTo>
                    <a:pt x="424" y="55"/>
                  </a:lnTo>
                  <a:lnTo>
                    <a:pt x="373" y="65"/>
                  </a:lnTo>
                  <a:lnTo>
                    <a:pt x="326" y="76"/>
                  </a:lnTo>
                  <a:lnTo>
                    <a:pt x="280" y="88"/>
                  </a:lnTo>
                  <a:lnTo>
                    <a:pt x="239" y="101"/>
                  </a:lnTo>
                  <a:lnTo>
                    <a:pt x="201" y="114"/>
                  </a:lnTo>
                  <a:lnTo>
                    <a:pt x="166" y="126"/>
                  </a:lnTo>
                  <a:lnTo>
                    <a:pt x="135" y="140"/>
                  </a:lnTo>
                  <a:lnTo>
                    <a:pt x="106" y="152"/>
                  </a:lnTo>
                  <a:lnTo>
                    <a:pt x="82" y="163"/>
                  </a:lnTo>
                  <a:lnTo>
                    <a:pt x="60" y="174"/>
                  </a:lnTo>
                  <a:lnTo>
                    <a:pt x="42" y="184"/>
                  </a:lnTo>
                  <a:lnTo>
                    <a:pt x="26" y="193"/>
                  </a:lnTo>
                  <a:lnTo>
                    <a:pt x="15" y="199"/>
                  </a:lnTo>
                  <a:lnTo>
                    <a:pt x="6" y="205"/>
                  </a:lnTo>
                  <a:lnTo>
                    <a:pt x="2" y="208"/>
                  </a:lnTo>
                  <a:lnTo>
                    <a:pt x="0" y="209"/>
                  </a:lnTo>
                  <a:lnTo>
                    <a:pt x="85" y="813"/>
                  </a:lnTo>
                  <a:lnTo>
                    <a:pt x="123" y="802"/>
                  </a:lnTo>
                  <a:lnTo>
                    <a:pt x="121" y="795"/>
                  </a:lnTo>
                  <a:lnTo>
                    <a:pt x="115" y="777"/>
                  </a:lnTo>
                  <a:lnTo>
                    <a:pt x="110" y="751"/>
                  </a:lnTo>
                  <a:lnTo>
                    <a:pt x="108" y="720"/>
                  </a:lnTo>
                  <a:lnTo>
                    <a:pt x="113" y="687"/>
                  </a:lnTo>
                  <a:lnTo>
                    <a:pt x="127" y="658"/>
                  </a:lnTo>
                  <a:lnTo>
                    <a:pt x="154" y="633"/>
                  </a:lnTo>
                  <a:lnTo>
                    <a:pt x="196" y="618"/>
                  </a:lnTo>
                  <a:lnTo>
                    <a:pt x="242" y="614"/>
                  </a:lnTo>
                  <a:lnTo>
                    <a:pt x="280" y="619"/>
                  </a:lnTo>
                  <a:lnTo>
                    <a:pt x="310" y="631"/>
                  </a:lnTo>
                  <a:lnTo>
                    <a:pt x="332" y="648"/>
                  </a:lnTo>
                  <a:lnTo>
                    <a:pt x="349" y="665"/>
                  </a:lnTo>
                  <a:lnTo>
                    <a:pt x="359" y="680"/>
                  </a:lnTo>
                  <a:lnTo>
                    <a:pt x="364" y="693"/>
                  </a:lnTo>
                  <a:lnTo>
                    <a:pt x="367" y="697"/>
                  </a:lnTo>
                  <a:lnTo>
                    <a:pt x="844" y="620"/>
                  </a:lnTo>
                  <a:lnTo>
                    <a:pt x="879" y="645"/>
                  </a:lnTo>
                  <a:lnTo>
                    <a:pt x="881" y="641"/>
                  </a:lnTo>
                  <a:lnTo>
                    <a:pt x="883" y="633"/>
                  </a:lnTo>
                  <a:lnTo>
                    <a:pt x="886" y="621"/>
                  </a:lnTo>
                  <a:lnTo>
                    <a:pt x="891" y="606"/>
                  </a:lnTo>
                  <a:lnTo>
                    <a:pt x="896" y="588"/>
                  </a:lnTo>
                  <a:lnTo>
                    <a:pt x="904" y="572"/>
                  </a:lnTo>
                  <a:lnTo>
                    <a:pt x="912" y="556"/>
                  </a:lnTo>
                  <a:lnTo>
                    <a:pt x="920" y="542"/>
                  </a:lnTo>
                  <a:lnTo>
                    <a:pt x="930" y="531"/>
                  </a:lnTo>
                  <a:lnTo>
                    <a:pt x="944" y="522"/>
                  </a:lnTo>
                  <a:lnTo>
                    <a:pt x="959" y="515"/>
                  </a:lnTo>
                  <a:lnTo>
                    <a:pt x="977" y="511"/>
                  </a:lnTo>
                  <a:lnTo>
                    <a:pt x="998" y="511"/>
                  </a:lnTo>
                  <a:lnTo>
                    <a:pt x="1022" y="514"/>
                  </a:lnTo>
                  <a:lnTo>
                    <a:pt x="1050" y="522"/>
                  </a:lnTo>
                  <a:lnTo>
                    <a:pt x="1082" y="534"/>
                  </a:lnTo>
                  <a:lnTo>
                    <a:pt x="1111" y="551"/>
                  </a:lnTo>
                  <a:lnTo>
                    <a:pt x="1132" y="570"/>
                  </a:lnTo>
                  <a:lnTo>
                    <a:pt x="1146" y="590"/>
                  </a:lnTo>
                  <a:lnTo>
                    <a:pt x="1155" y="610"/>
                  </a:lnTo>
                  <a:lnTo>
                    <a:pt x="1161" y="628"/>
                  </a:lnTo>
                  <a:lnTo>
                    <a:pt x="1163" y="643"/>
                  </a:lnTo>
                  <a:lnTo>
                    <a:pt x="1163" y="652"/>
                  </a:lnTo>
                  <a:lnTo>
                    <a:pt x="1163" y="656"/>
                  </a:lnTo>
                  <a:lnTo>
                    <a:pt x="1220" y="656"/>
                  </a:lnTo>
                  <a:lnTo>
                    <a:pt x="1220" y="545"/>
                  </a:lnTo>
                  <a:lnTo>
                    <a:pt x="1313" y="520"/>
                  </a:lnTo>
                  <a:lnTo>
                    <a:pt x="1340" y="525"/>
                  </a:lnTo>
                  <a:lnTo>
                    <a:pt x="1338" y="518"/>
                  </a:lnTo>
                  <a:lnTo>
                    <a:pt x="1333" y="498"/>
                  </a:lnTo>
                  <a:lnTo>
                    <a:pt x="1325" y="471"/>
                  </a:lnTo>
                  <a:lnTo>
                    <a:pt x="1315" y="438"/>
                  </a:lnTo>
                  <a:lnTo>
                    <a:pt x="1310" y="421"/>
                  </a:lnTo>
                  <a:lnTo>
                    <a:pt x="1305" y="402"/>
                  </a:lnTo>
                  <a:lnTo>
                    <a:pt x="1298" y="386"/>
                  </a:lnTo>
                  <a:lnTo>
                    <a:pt x="1293" y="371"/>
                  </a:lnTo>
                  <a:lnTo>
                    <a:pt x="1288" y="357"/>
                  </a:lnTo>
                  <a:lnTo>
                    <a:pt x="1284" y="347"/>
                  </a:lnTo>
                  <a:lnTo>
                    <a:pt x="1282" y="340"/>
                  </a:lnTo>
                  <a:lnTo>
                    <a:pt x="1281" y="338"/>
                  </a:lnTo>
                  <a:lnTo>
                    <a:pt x="1172" y="30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6" name="Freeform 159">
              <a:extLst>
                <a:ext uri="{FF2B5EF4-FFF2-40B4-BE49-F238E27FC236}">
                  <a16:creationId xmlns:a16="http://schemas.microsoft.com/office/drawing/2014/main" id="{4CF47A35-489C-1783-DD66-69374213F4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7" y="2348"/>
              <a:ext cx="88" cy="78"/>
            </a:xfrm>
            <a:custGeom>
              <a:avLst/>
              <a:gdLst>
                <a:gd name="T0" fmla="*/ 0 w 880"/>
                <a:gd name="T1" fmla="*/ 0 h 778"/>
                <a:gd name="T2" fmla="*/ 0 w 880"/>
                <a:gd name="T3" fmla="*/ 0 h 778"/>
                <a:gd name="T4" fmla="*/ 0 w 880"/>
                <a:gd name="T5" fmla="*/ 0 h 778"/>
                <a:gd name="T6" fmla="*/ 0 w 880"/>
                <a:gd name="T7" fmla="*/ 0 h 778"/>
                <a:gd name="T8" fmla="*/ 0 w 880"/>
                <a:gd name="T9" fmla="*/ 0 h 778"/>
                <a:gd name="T10" fmla="*/ 0 w 880"/>
                <a:gd name="T11" fmla="*/ 0 h 778"/>
                <a:gd name="T12" fmla="*/ 0 w 880"/>
                <a:gd name="T13" fmla="*/ 0 h 778"/>
                <a:gd name="T14" fmla="*/ 0 w 880"/>
                <a:gd name="T15" fmla="*/ 0 h 778"/>
                <a:gd name="T16" fmla="*/ 0 w 880"/>
                <a:gd name="T17" fmla="*/ 0 h 778"/>
                <a:gd name="T18" fmla="*/ 0 w 880"/>
                <a:gd name="T19" fmla="*/ 0 h 778"/>
                <a:gd name="T20" fmla="*/ 0 w 880"/>
                <a:gd name="T21" fmla="*/ 0 h 778"/>
                <a:gd name="T22" fmla="*/ 0 w 880"/>
                <a:gd name="T23" fmla="*/ 0 h 778"/>
                <a:gd name="T24" fmla="*/ 0 w 880"/>
                <a:gd name="T25" fmla="*/ 0 h 778"/>
                <a:gd name="T26" fmla="*/ 0 w 880"/>
                <a:gd name="T27" fmla="*/ 0 h 778"/>
                <a:gd name="T28" fmla="*/ 0 w 880"/>
                <a:gd name="T29" fmla="*/ 0 h 778"/>
                <a:gd name="T30" fmla="*/ 0 w 880"/>
                <a:gd name="T31" fmla="*/ 0 h 778"/>
                <a:gd name="T32" fmla="*/ 0 w 880"/>
                <a:gd name="T33" fmla="*/ 0 h 778"/>
                <a:gd name="T34" fmla="*/ 0 w 880"/>
                <a:gd name="T35" fmla="*/ 0 h 778"/>
                <a:gd name="T36" fmla="*/ 0 w 880"/>
                <a:gd name="T37" fmla="*/ 0 h 778"/>
                <a:gd name="T38" fmla="*/ 0 w 880"/>
                <a:gd name="T39" fmla="*/ 0 h 778"/>
                <a:gd name="T40" fmla="*/ 0 w 880"/>
                <a:gd name="T41" fmla="*/ 0 h 778"/>
                <a:gd name="T42" fmla="*/ 0 w 880"/>
                <a:gd name="T43" fmla="*/ 0 h 778"/>
                <a:gd name="T44" fmla="*/ 0 w 880"/>
                <a:gd name="T45" fmla="*/ 0 h 778"/>
                <a:gd name="T46" fmla="*/ 0 w 880"/>
                <a:gd name="T47" fmla="*/ 0 h 778"/>
                <a:gd name="T48" fmla="*/ 0 w 880"/>
                <a:gd name="T49" fmla="*/ 0 h 778"/>
                <a:gd name="T50" fmla="*/ 0 w 880"/>
                <a:gd name="T51" fmla="*/ 0 h 778"/>
                <a:gd name="T52" fmla="*/ 0 w 880"/>
                <a:gd name="T53" fmla="*/ 0 h 778"/>
                <a:gd name="T54" fmla="*/ 0 w 880"/>
                <a:gd name="T55" fmla="*/ 0 h 778"/>
                <a:gd name="T56" fmla="*/ 0 w 880"/>
                <a:gd name="T57" fmla="*/ 0 h 778"/>
                <a:gd name="T58" fmla="*/ 0 w 880"/>
                <a:gd name="T59" fmla="*/ 0 h 778"/>
                <a:gd name="T60" fmla="*/ 0 w 880"/>
                <a:gd name="T61" fmla="*/ 0 h 778"/>
                <a:gd name="T62" fmla="*/ 0 w 880"/>
                <a:gd name="T63" fmla="*/ 0 h 778"/>
                <a:gd name="T64" fmla="*/ 0 w 880"/>
                <a:gd name="T65" fmla="*/ 0 h 778"/>
                <a:gd name="T66" fmla="*/ 0 w 880"/>
                <a:gd name="T67" fmla="*/ 0 h 778"/>
                <a:gd name="T68" fmla="*/ 0 w 880"/>
                <a:gd name="T69" fmla="*/ 0 h 778"/>
                <a:gd name="T70" fmla="*/ 0 w 880"/>
                <a:gd name="T71" fmla="*/ 0 h 778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80" h="778">
                  <a:moveTo>
                    <a:pt x="867" y="0"/>
                  </a:moveTo>
                  <a:lnTo>
                    <a:pt x="880" y="645"/>
                  </a:lnTo>
                  <a:lnTo>
                    <a:pt x="878" y="645"/>
                  </a:lnTo>
                  <a:lnTo>
                    <a:pt x="871" y="645"/>
                  </a:lnTo>
                  <a:lnTo>
                    <a:pt x="859" y="646"/>
                  </a:lnTo>
                  <a:lnTo>
                    <a:pt x="844" y="646"/>
                  </a:lnTo>
                  <a:lnTo>
                    <a:pt x="826" y="647"/>
                  </a:lnTo>
                  <a:lnTo>
                    <a:pt x="803" y="648"/>
                  </a:lnTo>
                  <a:lnTo>
                    <a:pt x="779" y="650"/>
                  </a:lnTo>
                  <a:lnTo>
                    <a:pt x="751" y="651"/>
                  </a:lnTo>
                  <a:lnTo>
                    <a:pt x="721" y="654"/>
                  </a:lnTo>
                  <a:lnTo>
                    <a:pt x="689" y="656"/>
                  </a:lnTo>
                  <a:lnTo>
                    <a:pt x="656" y="659"/>
                  </a:lnTo>
                  <a:lnTo>
                    <a:pt x="622" y="663"/>
                  </a:lnTo>
                  <a:lnTo>
                    <a:pt x="585" y="667"/>
                  </a:lnTo>
                  <a:lnTo>
                    <a:pt x="550" y="671"/>
                  </a:lnTo>
                  <a:lnTo>
                    <a:pt x="512" y="676"/>
                  </a:lnTo>
                  <a:lnTo>
                    <a:pt x="475" y="682"/>
                  </a:lnTo>
                  <a:lnTo>
                    <a:pt x="439" y="689"/>
                  </a:lnTo>
                  <a:lnTo>
                    <a:pt x="402" y="696"/>
                  </a:lnTo>
                  <a:lnTo>
                    <a:pt x="367" y="703"/>
                  </a:lnTo>
                  <a:lnTo>
                    <a:pt x="331" y="711"/>
                  </a:lnTo>
                  <a:lnTo>
                    <a:pt x="298" y="719"/>
                  </a:lnTo>
                  <a:lnTo>
                    <a:pt x="266" y="726"/>
                  </a:lnTo>
                  <a:lnTo>
                    <a:pt x="236" y="735"/>
                  </a:lnTo>
                  <a:lnTo>
                    <a:pt x="207" y="743"/>
                  </a:lnTo>
                  <a:lnTo>
                    <a:pt x="182" y="750"/>
                  </a:lnTo>
                  <a:lnTo>
                    <a:pt x="158" y="756"/>
                  </a:lnTo>
                  <a:lnTo>
                    <a:pt x="138" y="762"/>
                  </a:lnTo>
                  <a:lnTo>
                    <a:pt x="120" y="768"/>
                  </a:lnTo>
                  <a:lnTo>
                    <a:pt x="105" y="772"/>
                  </a:lnTo>
                  <a:lnTo>
                    <a:pt x="95" y="775"/>
                  </a:lnTo>
                  <a:lnTo>
                    <a:pt x="89" y="777"/>
                  </a:lnTo>
                  <a:lnTo>
                    <a:pt x="87" y="778"/>
                  </a:lnTo>
                  <a:lnTo>
                    <a:pt x="0" y="207"/>
                  </a:lnTo>
                  <a:lnTo>
                    <a:pt x="1" y="206"/>
                  </a:lnTo>
                  <a:lnTo>
                    <a:pt x="6" y="203"/>
                  </a:lnTo>
                  <a:lnTo>
                    <a:pt x="13" y="198"/>
                  </a:lnTo>
                  <a:lnTo>
                    <a:pt x="25" y="192"/>
                  </a:lnTo>
                  <a:lnTo>
                    <a:pt x="38" y="185"/>
                  </a:lnTo>
                  <a:lnTo>
                    <a:pt x="54" y="175"/>
                  </a:lnTo>
                  <a:lnTo>
                    <a:pt x="76" y="165"/>
                  </a:lnTo>
                  <a:lnTo>
                    <a:pt x="99" y="155"/>
                  </a:lnTo>
                  <a:lnTo>
                    <a:pt x="124" y="144"/>
                  </a:lnTo>
                  <a:lnTo>
                    <a:pt x="154" y="131"/>
                  </a:lnTo>
                  <a:lnTo>
                    <a:pt x="187" y="119"/>
                  </a:lnTo>
                  <a:lnTo>
                    <a:pt x="224" y="107"/>
                  </a:lnTo>
                  <a:lnTo>
                    <a:pt x="263" y="95"/>
                  </a:lnTo>
                  <a:lnTo>
                    <a:pt x="306" y="83"/>
                  </a:lnTo>
                  <a:lnTo>
                    <a:pt x="352" y="72"/>
                  </a:lnTo>
                  <a:lnTo>
                    <a:pt x="402" y="61"/>
                  </a:lnTo>
                  <a:lnTo>
                    <a:pt x="453" y="51"/>
                  </a:lnTo>
                  <a:lnTo>
                    <a:pt x="501" y="42"/>
                  </a:lnTo>
                  <a:lnTo>
                    <a:pt x="547" y="34"/>
                  </a:lnTo>
                  <a:lnTo>
                    <a:pt x="592" y="28"/>
                  </a:lnTo>
                  <a:lnTo>
                    <a:pt x="633" y="22"/>
                  </a:lnTo>
                  <a:lnTo>
                    <a:pt x="670" y="17"/>
                  </a:lnTo>
                  <a:lnTo>
                    <a:pt x="706" y="13"/>
                  </a:lnTo>
                  <a:lnTo>
                    <a:pt x="738" y="10"/>
                  </a:lnTo>
                  <a:lnTo>
                    <a:pt x="767" y="7"/>
                  </a:lnTo>
                  <a:lnTo>
                    <a:pt x="792" y="5"/>
                  </a:lnTo>
                  <a:lnTo>
                    <a:pt x="814" y="3"/>
                  </a:lnTo>
                  <a:lnTo>
                    <a:pt x="833" y="2"/>
                  </a:lnTo>
                  <a:lnTo>
                    <a:pt x="848" y="1"/>
                  </a:lnTo>
                  <a:lnTo>
                    <a:pt x="858" y="0"/>
                  </a:lnTo>
                  <a:lnTo>
                    <a:pt x="864" y="0"/>
                  </a:lnTo>
                  <a:lnTo>
                    <a:pt x="867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7" name="Freeform 160">
              <a:extLst>
                <a:ext uri="{FF2B5EF4-FFF2-40B4-BE49-F238E27FC236}">
                  <a16:creationId xmlns:a16="http://schemas.microsoft.com/office/drawing/2014/main" id="{9A77AB82-5E06-70F2-96DC-4C32F1CC1F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1" y="2420"/>
              <a:ext cx="11" cy="11"/>
            </a:xfrm>
            <a:custGeom>
              <a:avLst/>
              <a:gdLst>
                <a:gd name="T0" fmla="*/ 0 w 111"/>
                <a:gd name="T1" fmla="*/ 0 h 108"/>
                <a:gd name="T2" fmla="*/ 0 w 111"/>
                <a:gd name="T3" fmla="*/ 0 h 108"/>
                <a:gd name="T4" fmla="*/ 0 w 111"/>
                <a:gd name="T5" fmla="*/ 0 h 108"/>
                <a:gd name="T6" fmla="*/ 0 w 111"/>
                <a:gd name="T7" fmla="*/ 0 h 108"/>
                <a:gd name="T8" fmla="*/ 0 w 111"/>
                <a:gd name="T9" fmla="*/ 0 h 108"/>
                <a:gd name="T10" fmla="*/ 0 w 111"/>
                <a:gd name="T11" fmla="*/ 0 h 10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11" h="108">
                  <a:moveTo>
                    <a:pt x="0" y="30"/>
                  </a:moveTo>
                  <a:lnTo>
                    <a:pt x="79" y="0"/>
                  </a:lnTo>
                  <a:lnTo>
                    <a:pt x="111" y="90"/>
                  </a:lnTo>
                  <a:lnTo>
                    <a:pt x="22" y="108"/>
                  </a:lnTo>
                  <a:lnTo>
                    <a:pt x="0" y="3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8" name="Freeform 161">
              <a:extLst>
                <a:ext uri="{FF2B5EF4-FFF2-40B4-BE49-F238E27FC236}">
                  <a16:creationId xmlns:a16="http://schemas.microsoft.com/office/drawing/2014/main" id="{738D0C36-3A27-7FA0-D761-059B9E14F7B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3" y="2403"/>
              <a:ext cx="7" cy="11"/>
            </a:xfrm>
            <a:custGeom>
              <a:avLst/>
              <a:gdLst>
                <a:gd name="T0" fmla="*/ 0 w 67"/>
                <a:gd name="T1" fmla="*/ 0 h 114"/>
                <a:gd name="T2" fmla="*/ 0 w 67"/>
                <a:gd name="T3" fmla="*/ 0 h 114"/>
                <a:gd name="T4" fmla="*/ 0 w 67"/>
                <a:gd name="T5" fmla="*/ 0 h 114"/>
                <a:gd name="T6" fmla="*/ 0 w 67"/>
                <a:gd name="T7" fmla="*/ 0 h 114"/>
                <a:gd name="T8" fmla="*/ 0 w 67"/>
                <a:gd name="T9" fmla="*/ 0 h 114"/>
                <a:gd name="T10" fmla="*/ 0 w 67"/>
                <a:gd name="T11" fmla="*/ 0 h 114"/>
                <a:gd name="T12" fmla="*/ 0 w 67"/>
                <a:gd name="T13" fmla="*/ 0 h 114"/>
                <a:gd name="T14" fmla="*/ 0 w 67"/>
                <a:gd name="T15" fmla="*/ 0 h 114"/>
                <a:gd name="T16" fmla="*/ 0 w 67"/>
                <a:gd name="T17" fmla="*/ 0 h 1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67" h="114">
                  <a:moveTo>
                    <a:pt x="67" y="0"/>
                  </a:moveTo>
                  <a:lnTo>
                    <a:pt x="67" y="114"/>
                  </a:lnTo>
                  <a:lnTo>
                    <a:pt x="4" y="102"/>
                  </a:lnTo>
                  <a:lnTo>
                    <a:pt x="41" y="79"/>
                  </a:lnTo>
                  <a:lnTo>
                    <a:pt x="7" y="67"/>
                  </a:lnTo>
                  <a:lnTo>
                    <a:pt x="39" y="46"/>
                  </a:lnTo>
                  <a:lnTo>
                    <a:pt x="0" y="26"/>
                  </a:lnTo>
                  <a:lnTo>
                    <a:pt x="6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89" name="Freeform 162">
              <a:extLst>
                <a:ext uri="{FF2B5EF4-FFF2-40B4-BE49-F238E27FC236}">
                  <a16:creationId xmlns:a16="http://schemas.microsoft.com/office/drawing/2014/main" id="{17C55816-D1A4-DD26-23E1-6BB7CA35FE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5" y="2348"/>
              <a:ext cx="3" cy="64"/>
            </a:xfrm>
            <a:custGeom>
              <a:avLst/>
              <a:gdLst>
                <a:gd name="T0" fmla="*/ 0 w 38"/>
                <a:gd name="T1" fmla="*/ 0 h 638"/>
                <a:gd name="T2" fmla="*/ 0 w 38"/>
                <a:gd name="T3" fmla="*/ 0 h 638"/>
                <a:gd name="T4" fmla="*/ 0 w 38"/>
                <a:gd name="T5" fmla="*/ 0 h 638"/>
                <a:gd name="T6" fmla="*/ 0 w 38"/>
                <a:gd name="T7" fmla="*/ 0 h 638"/>
                <a:gd name="T8" fmla="*/ 0 w 38"/>
                <a:gd name="T9" fmla="*/ 0 h 638"/>
                <a:gd name="T10" fmla="*/ 0 w 38"/>
                <a:gd name="T11" fmla="*/ 0 h 63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" h="638">
                  <a:moveTo>
                    <a:pt x="0" y="0"/>
                  </a:moveTo>
                  <a:lnTo>
                    <a:pt x="13" y="638"/>
                  </a:lnTo>
                  <a:lnTo>
                    <a:pt x="38" y="638"/>
                  </a:lnTo>
                  <a:lnTo>
                    <a:pt x="31" y="2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0" name="Freeform 163">
              <a:extLst>
                <a:ext uri="{FF2B5EF4-FFF2-40B4-BE49-F238E27FC236}">
                  <a16:creationId xmlns:a16="http://schemas.microsoft.com/office/drawing/2014/main" id="{11B179DC-E3B3-543F-962B-C948658DD2E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" y="2406"/>
              <a:ext cx="16" cy="19"/>
            </a:xfrm>
            <a:custGeom>
              <a:avLst/>
              <a:gdLst>
                <a:gd name="T0" fmla="*/ 0 w 162"/>
                <a:gd name="T1" fmla="*/ 0 h 190"/>
                <a:gd name="T2" fmla="*/ 0 w 162"/>
                <a:gd name="T3" fmla="*/ 0 h 190"/>
                <a:gd name="T4" fmla="*/ 0 w 162"/>
                <a:gd name="T5" fmla="*/ 0 h 190"/>
                <a:gd name="T6" fmla="*/ 0 w 162"/>
                <a:gd name="T7" fmla="*/ 0 h 190"/>
                <a:gd name="T8" fmla="*/ 0 w 162"/>
                <a:gd name="T9" fmla="*/ 0 h 190"/>
                <a:gd name="T10" fmla="*/ 0 w 162"/>
                <a:gd name="T11" fmla="*/ 0 h 190"/>
                <a:gd name="T12" fmla="*/ 0 w 162"/>
                <a:gd name="T13" fmla="*/ 0 h 190"/>
                <a:gd name="T14" fmla="*/ 0 w 162"/>
                <a:gd name="T15" fmla="*/ 0 h 190"/>
                <a:gd name="T16" fmla="*/ 0 w 162"/>
                <a:gd name="T17" fmla="*/ 0 h 190"/>
                <a:gd name="T18" fmla="*/ 0 w 162"/>
                <a:gd name="T19" fmla="*/ 0 h 190"/>
                <a:gd name="T20" fmla="*/ 0 w 162"/>
                <a:gd name="T21" fmla="*/ 0 h 190"/>
                <a:gd name="T22" fmla="*/ 0 w 162"/>
                <a:gd name="T23" fmla="*/ 0 h 190"/>
                <a:gd name="T24" fmla="*/ 0 w 162"/>
                <a:gd name="T25" fmla="*/ 0 h 190"/>
                <a:gd name="T26" fmla="*/ 0 w 162"/>
                <a:gd name="T27" fmla="*/ 0 h 190"/>
                <a:gd name="T28" fmla="*/ 0 w 162"/>
                <a:gd name="T29" fmla="*/ 0 h 190"/>
                <a:gd name="T30" fmla="*/ 0 w 162"/>
                <a:gd name="T31" fmla="*/ 0 h 190"/>
                <a:gd name="T32" fmla="*/ 0 w 162"/>
                <a:gd name="T33" fmla="*/ 0 h 190"/>
                <a:gd name="T34" fmla="*/ 0 w 162"/>
                <a:gd name="T35" fmla="*/ 0 h 190"/>
                <a:gd name="T36" fmla="*/ 0 w 162"/>
                <a:gd name="T37" fmla="*/ 0 h 190"/>
                <a:gd name="T38" fmla="*/ 0 w 162"/>
                <a:gd name="T39" fmla="*/ 0 h 190"/>
                <a:gd name="T40" fmla="*/ 0 w 162"/>
                <a:gd name="T41" fmla="*/ 0 h 190"/>
                <a:gd name="T42" fmla="*/ 0 w 162"/>
                <a:gd name="T43" fmla="*/ 0 h 190"/>
                <a:gd name="T44" fmla="*/ 0 w 162"/>
                <a:gd name="T45" fmla="*/ 0 h 190"/>
                <a:gd name="T46" fmla="*/ 0 w 162"/>
                <a:gd name="T47" fmla="*/ 0 h 190"/>
                <a:gd name="T48" fmla="*/ 0 w 162"/>
                <a:gd name="T49" fmla="*/ 0 h 190"/>
                <a:gd name="T50" fmla="*/ 0 w 162"/>
                <a:gd name="T51" fmla="*/ 0 h 190"/>
                <a:gd name="T52" fmla="*/ 0 w 162"/>
                <a:gd name="T53" fmla="*/ 0 h 190"/>
                <a:gd name="T54" fmla="*/ 0 w 162"/>
                <a:gd name="T55" fmla="*/ 0 h 190"/>
                <a:gd name="T56" fmla="*/ 0 w 162"/>
                <a:gd name="T57" fmla="*/ 0 h 190"/>
                <a:gd name="T58" fmla="*/ 0 w 162"/>
                <a:gd name="T59" fmla="*/ 0 h 190"/>
                <a:gd name="T60" fmla="*/ 0 w 162"/>
                <a:gd name="T61" fmla="*/ 0 h 190"/>
                <a:gd name="T62" fmla="*/ 0 w 162"/>
                <a:gd name="T63" fmla="*/ 0 h 190"/>
                <a:gd name="T64" fmla="*/ 0 w 162"/>
                <a:gd name="T65" fmla="*/ 0 h 190"/>
                <a:gd name="T66" fmla="*/ 0 w 162"/>
                <a:gd name="T67" fmla="*/ 0 h 190"/>
                <a:gd name="T68" fmla="*/ 0 w 162"/>
                <a:gd name="T69" fmla="*/ 0 h 19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62" h="190">
                  <a:moveTo>
                    <a:pt x="81" y="0"/>
                  </a:moveTo>
                  <a:lnTo>
                    <a:pt x="65" y="2"/>
                  </a:lnTo>
                  <a:lnTo>
                    <a:pt x="50" y="7"/>
                  </a:lnTo>
                  <a:lnTo>
                    <a:pt x="36" y="16"/>
                  </a:lnTo>
                  <a:lnTo>
                    <a:pt x="25" y="28"/>
                  </a:lnTo>
                  <a:lnTo>
                    <a:pt x="15" y="42"/>
                  </a:lnTo>
                  <a:lnTo>
                    <a:pt x="7" y="58"/>
                  </a:lnTo>
                  <a:lnTo>
                    <a:pt x="2" y="76"/>
                  </a:lnTo>
                  <a:lnTo>
                    <a:pt x="0" y="95"/>
                  </a:lnTo>
                  <a:lnTo>
                    <a:pt x="2" y="115"/>
                  </a:lnTo>
                  <a:lnTo>
                    <a:pt x="7" y="132"/>
                  </a:lnTo>
                  <a:lnTo>
                    <a:pt x="15" y="148"/>
                  </a:lnTo>
                  <a:lnTo>
                    <a:pt x="25" y="163"/>
                  </a:lnTo>
                  <a:lnTo>
                    <a:pt x="36" y="174"/>
                  </a:lnTo>
                  <a:lnTo>
                    <a:pt x="50" y="183"/>
                  </a:lnTo>
                  <a:lnTo>
                    <a:pt x="65" y="188"/>
                  </a:lnTo>
                  <a:lnTo>
                    <a:pt x="81" y="190"/>
                  </a:lnTo>
                  <a:lnTo>
                    <a:pt x="98" y="188"/>
                  </a:lnTo>
                  <a:lnTo>
                    <a:pt x="112" y="183"/>
                  </a:lnTo>
                  <a:lnTo>
                    <a:pt x="127" y="174"/>
                  </a:lnTo>
                  <a:lnTo>
                    <a:pt x="139" y="163"/>
                  </a:lnTo>
                  <a:lnTo>
                    <a:pt x="148" y="148"/>
                  </a:lnTo>
                  <a:lnTo>
                    <a:pt x="156" y="132"/>
                  </a:lnTo>
                  <a:lnTo>
                    <a:pt x="161" y="115"/>
                  </a:lnTo>
                  <a:lnTo>
                    <a:pt x="162" y="95"/>
                  </a:lnTo>
                  <a:lnTo>
                    <a:pt x="161" y="76"/>
                  </a:lnTo>
                  <a:lnTo>
                    <a:pt x="156" y="58"/>
                  </a:lnTo>
                  <a:lnTo>
                    <a:pt x="148" y="42"/>
                  </a:lnTo>
                  <a:lnTo>
                    <a:pt x="139" y="28"/>
                  </a:lnTo>
                  <a:lnTo>
                    <a:pt x="127" y="16"/>
                  </a:lnTo>
                  <a:lnTo>
                    <a:pt x="112" y="7"/>
                  </a:lnTo>
                  <a:lnTo>
                    <a:pt x="98" y="2"/>
                  </a:lnTo>
                  <a:lnTo>
                    <a:pt x="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1" name="Freeform 164">
              <a:extLst>
                <a:ext uri="{FF2B5EF4-FFF2-40B4-BE49-F238E27FC236}">
                  <a16:creationId xmlns:a16="http://schemas.microsoft.com/office/drawing/2014/main" id="{AB78C484-C0C4-8E56-C7CC-1BC9E2AD1B4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5" y="2415"/>
              <a:ext cx="16" cy="19"/>
            </a:xfrm>
            <a:custGeom>
              <a:avLst/>
              <a:gdLst>
                <a:gd name="T0" fmla="*/ 0 w 152"/>
                <a:gd name="T1" fmla="*/ 0 h 191"/>
                <a:gd name="T2" fmla="*/ 0 w 152"/>
                <a:gd name="T3" fmla="*/ 0 h 191"/>
                <a:gd name="T4" fmla="*/ 0 w 152"/>
                <a:gd name="T5" fmla="*/ 0 h 191"/>
                <a:gd name="T6" fmla="*/ 0 w 152"/>
                <a:gd name="T7" fmla="*/ 0 h 191"/>
                <a:gd name="T8" fmla="*/ 0 w 152"/>
                <a:gd name="T9" fmla="*/ 0 h 191"/>
                <a:gd name="T10" fmla="*/ 0 w 152"/>
                <a:gd name="T11" fmla="*/ 0 h 191"/>
                <a:gd name="T12" fmla="*/ 0 w 152"/>
                <a:gd name="T13" fmla="*/ 0 h 191"/>
                <a:gd name="T14" fmla="*/ 0 w 152"/>
                <a:gd name="T15" fmla="*/ 0 h 191"/>
                <a:gd name="T16" fmla="*/ 0 w 152"/>
                <a:gd name="T17" fmla="*/ 0 h 191"/>
                <a:gd name="T18" fmla="*/ 0 w 152"/>
                <a:gd name="T19" fmla="*/ 0 h 191"/>
                <a:gd name="T20" fmla="*/ 0 w 152"/>
                <a:gd name="T21" fmla="*/ 0 h 191"/>
                <a:gd name="T22" fmla="*/ 0 w 152"/>
                <a:gd name="T23" fmla="*/ 0 h 191"/>
                <a:gd name="T24" fmla="*/ 0 w 152"/>
                <a:gd name="T25" fmla="*/ 0 h 191"/>
                <a:gd name="T26" fmla="*/ 0 w 152"/>
                <a:gd name="T27" fmla="*/ 0 h 191"/>
                <a:gd name="T28" fmla="*/ 0 w 152"/>
                <a:gd name="T29" fmla="*/ 0 h 191"/>
                <a:gd name="T30" fmla="*/ 0 w 152"/>
                <a:gd name="T31" fmla="*/ 0 h 191"/>
                <a:gd name="T32" fmla="*/ 0 w 152"/>
                <a:gd name="T33" fmla="*/ 0 h 191"/>
                <a:gd name="T34" fmla="*/ 0 w 152"/>
                <a:gd name="T35" fmla="*/ 0 h 191"/>
                <a:gd name="T36" fmla="*/ 0 w 152"/>
                <a:gd name="T37" fmla="*/ 0 h 191"/>
                <a:gd name="T38" fmla="*/ 0 w 152"/>
                <a:gd name="T39" fmla="*/ 0 h 191"/>
                <a:gd name="T40" fmla="*/ 0 w 152"/>
                <a:gd name="T41" fmla="*/ 0 h 191"/>
                <a:gd name="T42" fmla="*/ 0 w 152"/>
                <a:gd name="T43" fmla="*/ 0 h 191"/>
                <a:gd name="T44" fmla="*/ 0 w 152"/>
                <a:gd name="T45" fmla="*/ 0 h 191"/>
                <a:gd name="T46" fmla="*/ 0 w 152"/>
                <a:gd name="T47" fmla="*/ 0 h 191"/>
                <a:gd name="T48" fmla="*/ 0 w 152"/>
                <a:gd name="T49" fmla="*/ 0 h 191"/>
                <a:gd name="T50" fmla="*/ 0 w 152"/>
                <a:gd name="T51" fmla="*/ 0 h 191"/>
                <a:gd name="T52" fmla="*/ 0 w 152"/>
                <a:gd name="T53" fmla="*/ 0 h 191"/>
                <a:gd name="T54" fmla="*/ 0 w 152"/>
                <a:gd name="T55" fmla="*/ 0 h 191"/>
                <a:gd name="T56" fmla="*/ 0 w 152"/>
                <a:gd name="T57" fmla="*/ 0 h 191"/>
                <a:gd name="T58" fmla="*/ 0 w 152"/>
                <a:gd name="T59" fmla="*/ 0 h 191"/>
                <a:gd name="T60" fmla="*/ 0 w 152"/>
                <a:gd name="T61" fmla="*/ 0 h 191"/>
                <a:gd name="T62" fmla="*/ 0 w 152"/>
                <a:gd name="T63" fmla="*/ 0 h 191"/>
                <a:gd name="T64" fmla="*/ 0 w 152"/>
                <a:gd name="T65" fmla="*/ 0 h 191"/>
                <a:gd name="T66" fmla="*/ 0 w 152"/>
                <a:gd name="T67" fmla="*/ 0 h 191"/>
                <a:gd name="T68" fmla="*/ 0 w 152"/>
                <a:gd name="T69" fmla="*/ 0 h 191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52" h="191">
                  <a:moveTo>
                    <a:pt x="76" y="0"/>
                  </a:moveTo>
                  <a:lnTo>
                    <a:pt x="61" y="2"/>
                  </a:lnTo>
                  <a:lnTo>
                    <a:pt x="46" y="7"/>
                  </a:lnTo>
                  <a:lnTo>
                    <a:pt x="33" y="16"/>
                  </a:lnTo>
                  <a:lnTo>
                    <a:pt x="22" y="28"/>
                  </a:lnTo>
                  <a:lnTo>
                    <a:pt x="13" y="42"/>
                  </a:lnTo>
                  <a:lnTo>
                    <a:pt x="5" y="58"/>
                  </a:lnTo>
                  <a:lnTo>
                    <a:pt x="1" y="77"/>
                  </a:lnTo>
                  <a:lnTo>
                    <a:pt x="0" y="96"/>
                  </a:lnTo>
                  <a:lnTo>
                    <a:pt x="1" y="116"/>
                  </a:lnTo>
                  <a:lnTo>
                    <a:pt x="5" y="133"/>
                  </a:lnTo>
                  <a:lnTo>
                    <a:pt x="13" y="149"/>
                  </a:lnTo>
                  <a:lnTo>
                    <a:pt x="22" y="164"/>
                  </a:lnTo>
                  <a:lnTo>
                    <a:pt x="33" y="175"/>
                  </a:lnTo>
                  <a:lnTo>
                    <a:pt x="46" y="184"/>
                  </a:lnTo>
                  <a:lnTo>
                    <a:pt x="61" y="189"/>
                  </a:lnTo>
                  <a:lnTo>
                    <a:pt x="76" y="191"/>
                  </a:lnTo>
                  <a:lnTo>
                    <a:pt x="92" y="189"/>
                  </a:lnTo>
                  <a:lnTo>
                    <a:pt x="106" y="184"/>
                  </a:lnTo>
                  <a:lnTo>
                    <a:pt x="118" y="175"/>
                  </a:lnTo>
                  <a:lnTo>
                    <a:pt x="129" y="164"/>
                  </a:lnTo>
                  <a:lnTo>
                    <a:pt x="139" y="149"/>
                  </a:lnTo>
                  <a:lnTo>
                    <a:pt x="146" y="133"/>
                  </a:lnTo>
                  <a:lnTo>
                    <a:pt x="150" y="116"/>
                  </a:lnTo>
                  <a:lnTo>
                    <a:pt x="152" y="96"/>
                  </a:lnTo>
                  <a:lnTo>
                    <a:pt x="150" y="77"/>
                  </a:lnTo>
                  <a:lnTo>
                    <a:pt x="146" y="58"/>
                  </a:lnTo>
                  <a:lnTo>
                    <a:pt x="139" y="42"/>
                  </a:lnTo>
                  <a:lnTo>
                    <a:pt x="129" y="28"/>
                  </a:lnTo>
                  <a:lnTo>
                    <a:pt x="118" y="16"/>
                  </a:lnTo>
                  <a:lnTo>
                    <a:pt x="106" y="7"/>
                  </a:lnTo>
                  <a:lnTo>
                    <a:pt x="92" y="2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2" name="Freeform 165">
              <a:extLst>
                <a:ext uri="{FF2B5EF4-FFF2-40B4-BE49-F238E27FC236}">
                  <a16:creationId xmlns:a16="http://schemas.microsoft.com/office/drawing/2014/main" id="{D37EF33A-25E8-4D07-4E0B-7D4E1A0D96C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0" y="2361"/>
              <a:ext cx="21" cy="18"/>
            </a:xfrm>
            <a:custGeom>
              <a:avLst/>
              <a:gdLst>
                <a:gd name="T0" fmla="*/ 0 w 214"/>
                <a:gd name="T1" fmla="*/ 0 h 181"/>
                <a:gd name="T2" fmla="*/ 0 w 214"/>
                <a:gd name="T3" fmla="*/ 0 h 181"/>
                <a:gd name="T4" fmla="*/ 0 w 214"/>
                <a:gd name="T5" fmla="*/ 0 h 181"/>
                <a:gd name="T6" fmla="*/ 0 w 214"/>
                <a:gd name="T7" fmla="*/ 0 h 181"/>
                <a:gd name="T8" fmla="*/ 0 w 214"/>
                <a:gd name="T9" fmla="*/ 0 h 181"/>
                <a:gd name="T10" fmla="*/ 0 w 214"/>
                <a:gd name="T11" fmla="*/ 0 h 18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214" h="181">
                  <a:moveTo>
                    <a:pt x="101" y="0"/>
                  </a:moveTo>
                  <a:lnTo>
                    <a:pt x="214" y="160"/>
                  </a:lnTo>
                  <a:lnTo>
                    <a:pt x="16" y="181"/>
                  </a:lnTo>
                  <a:lnTo>
                    <a:pt x="0" y="6"/>
                  </a:lnTo>
                  <a:lnTo>
                    <a:pt x="10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3" name="Freeform 166">
              <a:extLst>
                <a:ext uri="{FF2B5EF4-FFF2-40B4-BE49-F238E27FC236}">
                  <a16:creationId xmlns:a16="http://schemas.microsoft.com/office/drawing/2014/main" id="{A7354521-D158-9D5E-4A2D-C8F96948B9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4" y="2363"/>
              <a:ext cx="6" cy="13"/>
            </a:xfrm>
            <a:custGeom>
              <a:avLst/>
              <a:gdLst>
                <a:gd name="T0" fmla="*/ 0 w 57"/>
                <a:gd name="T1" fmla="*/ 0 h 129"/>
                <a:gd name="T2" fmla="*/ 0 w 57"/>
                <a:gd name="T3" fmla="*/ 0 h 129"/>
                <a:gd name="T4" fmla="*/ 0 w 57"/>
                <a:gd name="T5" fmla="*/ 0 h 129"/>
                <a:gd name="T6" fmla="*/ 0 w 57"/>
                <a:gd name="T7" fmla="*/ 0 h 129"/>
                <a:gd name="T8" fmla="*/ 0 w 57"/>
                <a:gd name="T9" fmla="*/ 0 h 129"/>
                <a:gd name="T10" fmla="*/ 0 w 57"/>
                <a:gd name="T11" fmla="*/ 0 h 1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129">
                  <a:moveTo>
                    <a:pt x="35" y="6"/>
                  </a:moveTo>
                  <a:lnTo>
                    <a:pt x="0" y="0"/>
                  </a:lnTo>
                  <a:lnTo>
                    <a:pt x="26" y="129"/>
                  </a:lnTo>
                  <a:lnTo>
                    <a:pt x="57" y="121"/>
                  </a:lnTo>
                  <a:lnTo>
                    <a:pt x="35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4" name="Freeform 167">
              <a:extLst>
                <a:ext uri="{FF2B5EF4-FFF2-40B4-BE49-F238E27FC236}">
                  <a16:creationId xmlns:a16="http://schemas.microsoft.com/office/drawing/2014/main" id="{B4D87867-B932-5347-997D-9546FB1A5401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0" y="2343"/>
              <a:ext cx="32" cy="9"/>
            </a:xfrm>
            <a:custGeom>
              <a:avLst/>
              <a:gdLst>
                <a:gd name="T0" fmla="*/ 0 w 320"/>
                <a:gd name="T1" fmla="*/ 0 h 99"/>
                <a:gd name="T2" fmla="*/ 0 w 320"/>
                <a:gd name="T3" fmla="*/ 0 h 99"/>
                <a:gd name="T4" fmla="*/ 0 w 320"/>
                <a:gd name="T5" fmla="*/ 0 h 99"/>
                <a:gd name="T6" fmla="*/ 0 w 320"/>
                <a:gd name="T7" fmla="*/ 0 h 99"/>
                <a:gd name="T8" fmla="*/ 0 w 320"/>
                <a:gd name="T9" fmla="*/ 0 h 99"/>
                <a:gd name="T10" fmla="*/ 0 w 320"/>
                <a:gd name="T11" fmla="*/ 0 h 99"/>
                <a:gd name="T12" fmla="*/ 0 w 320"/>
                <a:gd name="T13" fmla="*/ 0 h 99"/>
                <a:gd name="T14" fmla="*/ 0 w 320"/>
                <a:gd name="T15" fmla="*/ 0 h 99"/>
                <a:gd name="T16" fmla="*/ 0 w 320"/>
                <a:gd name="T17" fmla="*/ 0 h 99"/>
                <a:gd name="T18" fmla="*/ 0 w 320"/>
                <a:gd name="T19" fmla="*/ 0 h 99"/>
                <a:gd name="T20" fmla="*/ 0 w 320"/>
                <a:gd name="T21" fmla="*/ 0 h 99"/>
                <a:gd name="T22" fmla="*/ 0 w 320"/>
                <a:gd name="T23" fmla="*/ 0 h 99"/>
                <a:gd name="T24" fmla="*/ 0 w 320"/>
                <a:gd name="T25" fmla="*/ 0 h 99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320" h="99">
                  <a:moveTo>
                    <a:pt x="0" y="40"/>
                  </a:moveTo>
                  <a:lnTo>
                    <a:pt x="306" y="99"/>
                  </a:lnTo>
                  <a:lnTo>
                    <a:pt x="320" y="70"/>
                  </a:lnTo>
                  <a:lnTo>
                    <a:pt x="281" y="78"/>
                  </a:lnTo>
                  <a:lnTo>
                    <a:pt x="250" y="46"/>
                  </a:lnTo>
                  <a:lnTo>
                    <a:pt x="224" y="67"/>
                  </a:lnTo>
                  <a:lnTo>
                    <a:pt x="174" y="20"/>
                  </a:lnTo>
                  <a:lnTo>
                    <a:pt x="137" y="46"/>
                  </a:lnTo>
                  <a:lnTo>
                    <a:pt x="101" y="2"/>
                  </a:lnTo>
                  <a:lnTo>
                    <a:pt x="72" y="40"/>
                  </a:lnTo>
                  <a:lnTo>
                    <a:pt x="23" y="0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5" name="Freeform 168">
              <a:extLst>
                <a:ext uri="{FF2B5EF4-FFF2-40B4-BE49-F238E27FC236}">
                  <a16:creationId xmlns:a16="http://schemas.microsoft.com/office/drawing/2014/main" id="{EE3CBB14-F519-BE79-B98E-D00B878DDDB2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5" y="2352"/>
              <a:ext cx="5" cy="2"/>
            </a:xfrm>
            <a:custGeom>
              <a:avLst/>
              <a:gdLst>
                <a:gd name="T0" fmla="*/ 0 w 50"/>
                <a:gd name="T1" fmla="*/ 0 h 24"/>
                <a:gd name="T2" fmla="*/ 0 w 50"/>
                <a:gd name="T3" fmla="*/ 0 h 24"/>
                <a:gd name="T4" fmla="*/ 0 w 50"/>
                <a:gd name="T5" fmla="*/ 0 h 24"/>
                <a:gd name="T6" fmla="*/ 0 w 50"/>
                <a:gd name="T7" fmla="*/ 0 h 24"/>
                <a:gd name="T8" fmla="*/ 0 w 50"/>
                <a:gd name="T9" fmla="*/ 0 h 2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0" h="24">
                  <a:moveTo>
                    <a:pt x="0" y="24"/>
                  </a:moveTo>
                  <a:lnTo>
                    <a:pt x="48" y="0"/>
                  </a:lnTo>
                  <a:lnTo>
                    <a:pt x="50" y="24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6" name="Freeform 169">
              <a:extLst>
                <a:ext uri="{FF2B5EF4-FFF2-40B4-BE49-F238E27FC236}">
                  <a16:creationId xmlns:a16="http://schemas.microsoft.com/office/drawing/2014/main" id="{CA4F7596-BAB2-FC89-B4F8-4819429A4B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6" y="2357"/>
              <a:ext cx="4" cy="3"/>
            </a:xfrm>
            <a:custGeom>
              <a:avLst/>
              <a:gdLst>
                <a:gd name="T0" fmla="*/ 0 w 43"/>
                <a:gd name="T1" fmla="*/ 0 h 29"/>
                <a:gd name="T2" fmla="*/ 0 w 43"/>
                <a:gd name="T3" fmla="*/ 0 h 29"/>
                <a:gd name="T4" fmla="*/ 0 w 43"/>
                <a:gd name="T5" fmla="*/ 0 h 29"/>
                <a:gd name="T6" fmla="*/ 0 w 43"/>
                <a:gd name="T7" fmla="*/ 0 h 29"/>
                <a:gd name="T8" fmla="*/ 0 w 43"/>
                <a:gd name="T9" fmla="*/ 0 h 2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3" h="29">
                  <a:moveTo>
                    <a:pt x="0" y="0"/>
                  </a:moveTo>
                  <a:lnTo>
                    <a:pt x="43" y="9"/>
                  </a:lnTo>
                  <a:lnTo>
                    <a:pt x="34" y="2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7" name="Freeform 170">
              <a:extLst>
                <a:ext uri="{FF2B5EF4-FFF2-40B4-BE49-F238E27FC236}">
                  <a16:creationId xmlns:a16="http://schemas.microsoft.com/office/drawing/2014/main" id="{F31AB03D-C677-1F89-C8A6-01617BFE838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0" y="2396"/>
              <a:ext cx="7" cy="4"/>
            </a:xfrm>
            <a:custGeom>
              <a:avLst/>
              <a:gdLst>
                <a:gd name="T0" fmla="*/ 0 w 66"/>
                <a:gd name="T1" fmla="*/ 0 h 46"/>
                <a:gd name="T2" fmla="*/ 0 w 66"/>
                <a:gd name="T3" fmla="*/ 0 h 46"/>
                <a:gd name="T4" fmla="*/ 0 w 66"/>
                <a:gd name="T5" fmla="*/ 0 h 46"/>
                <a:gd name="T6" fmla="*/ 0 w 66"/>
                <a:gd name="T7" fmla="*/ 0 h 46"/>
                <a:gd name="T8" fmla="*/ 0 w 66"/>
                <a:gd name="T9" fmla="*/ 0 h 46"/>
                <a:gd name="T10" fmla="*/ 0 w 66"/>
                <a:gd name="T11" fmla="*/ 0 h 4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6">
                  <a:moveTo>
                    <a:pt x="66" y="2"/>
                  </a:moveTo>
                  <a:lnTo>
                    <a:pt x="0" y="0"/>
                  </a:lnTo>
                  <a:lnTo>
                    <a:pt x="0" y="40"/>
                  </a:lnTo>
                  <a:lnTo>
                    <a:pt x="64" y="46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8" name="Freeform 171">
              <a:extLst>
                <a:ext uri="{FF2B5EF4-FFF2-40B4-BE49-F238E27FC236}">
                  <a16:creationId xmlns:a16="http://schemas.microsoft.com/office/drawing/2014/main" id="{61A675BD-B213-CA7B-AD74-9E48AD9AAE0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4" y="2393"/>
              <a:ext cx="7" cy="4"/>
            </a:xfrm>
            <a:custGeom>
              <a:avLst/>
              <a:gdLst>
                <a:gd name="T0" fmla="*/ 0 w 73"/>
                <a:gd name="T1" fmla="*/ 0 h 47"/>
                <a:gd name="T2" fmla="*/ 0 w 73"/>
                <a:gd name="T3" fmla="*/ 0 h 47"/>
                <a:gd name="T4" fmla="*/ 0 w 73"/>
                <a:gd name="T5" fmla="*/ 0 h 47"/>
                <a:gd name="T6" fmla="*/ 0 w 73"/>
                <a:gd name="T7" fmla="*/ 0 h 47"/>
                <a:gd name="T8" fmla="*/ 0 w 73"/>
                <a:gd name="T9" fmla="*/ 0 h 47"/>
                <a:gd name="T10" fmla="*/ 0 w 73"/>
                <a:gd name="T11" fmla="*/ 0 h 4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73" h="47">
                  <a:moveTo>
                    <a:pt x="73" y="3"/>
                  </a:moveTo>
                  <a:lnTo>
                    <a:pt x="0" y="0"/>
                  </a:lnTo>
                  <a:lnTo>
                    <a:pt x="7" y="47"/>
                  </a:lnTo>
                  <a:lnTo>
                    <a:pt x="70" y="47"/>
                  </a:lnTo>
                  <a:lnTo>
                    <a:pt x="73" y="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499" name="Freeform 172">
              <a:extLst>
                <a:ext uri="{FF2B5EF4-FFF2-40B4-BE49-F238E27FC236}">
                  <a16:creationId xmlns:a16="http://schemas.microsoft.com/office/drawing/2014/main" id="{44F94F7B-85C3-E361-57EF-5D340BBEC69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3" y="2388"/>
              <a:ext cx="15" cy="14"/>
            </a:xfrm>
            <a:custGeom>
              <a:avLst/>
              <a:gdLst>
                <a:gd name="T0" fmla="*/ 0 w 152"/>
                <a:gd name="T1" fmla="*/ 0 h 137"/>
                <a:gd name="T2" fmla="*/ 0 w 152"/>
                <a:gd name="T3" fmla="*/ 0 h 137"/>
                <a:gd name="T4" fmla="*/ 0 w 152"/>
                <a:gd name="T5" fmla="*/ 0 h 137"/>
                <a:gd name="T6" fmla="*/ 0 w 152"/>
                <a:gd name="T7" fmla="*/ 0 h 137"/>
                <a:gd name="T8" fmla="*/ 0 w 152"/>
                <a:gd name="T9" fmla="*/ 0 h 137"/>
                <a:gd name="T10" fmla="*/ 0 w 152"/>
                <a:gd name="T11" fmla="*/ 0 h 13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52" h="137">
                  <a:moveTo>
                    <a:pt x="0" y="0"/>
                  </a:moveTo>
                  <a:lnTo>
                    <a:pt x="12" y="122"/>
                  </a:lnTo>
                  <a:lnTo>
                    <a:pt x="152" y="137"/>
                  </a:lnTo>
                  <a:lnTo>
                    <a:pt x="152" y="1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0" name="Freeform 173">
              <a:extLst>
                <a:ext uri="{FF2B5EF4-FFF2-40B4-BE49-F238E27FC236}">
                  <a16:creationId xmlns:a16="http://schemas.microsoft.com/office/drawing/2014/main" id="{98A7A903-16B4-2C48-330D-470ACE8A319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8" y="2408"/>
              <a:ext cx="9" cy="5"/>
            </a:xfrm>
            <a:custGeom>
              <a:avLst/>
              <a:gdLst>
                <a:gd name="T0" fmla="*/ 0 w 89"/>
                <a:gd name="T1" fmla="*/ 0 h 56"/>
                <a:gd name="T2" fmla="*/ 0 w 89"/>
                <a:gd name="T3" fmla="*/ 0 h 56"/>
                <a:gd name="T4" fmla="*/ 0 w 89"/>
                <a:gd name="T5" fmla="*/ 0 h 56"/>
                <a:gd name="T6" fmla="*/ 0 w 89"/>
                <a:gd name="T7" fmla="*/ 0 h 56"/>
                <a:gd name="T8" fmla="*/ 0 w 89"/>
                <a:gd name="T9" fmla="*/ 0 h 56"/>
                <a:gd name="T10" fmla="*/ 0 w 89"/>
                <a:gd name="T11" fmla="*/ 0 h 56"/>
                <a:gd name="T12" fmla="*/ 0 w 89"/>
                <a:gd name="T13" fmla="*/ 0 h 5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89" h="56">
                  <a:moveTo>
                    <a:pt x="7" y="0"/>
                  </a:moveTo>
                  <a:lnTo>
                    <a:pt x="86" y="0"/>
                  </a:lnTo>
                  <a:lnTo>
                    <a:pt x="89" y="53"/>
                  </a:lnTo>
                  <a:lnTo>
                    <a:pt x="16" y="56"/>
                  </a:lnTo>
                  <a:lnTo>
                    <a:pt x="0" y="9"/>
                  </a:lnTo>
                  <a:lnTo>
                    <a:pt x="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1" name="Freeform 174">
              <a:extLst>
                <a:ext uri="{FF2B5EF4-FFF2-40B4-BE49-F238E27FC236}">
                  <a16:creationId xmlns:a16="http://schemas.microsoft.com/office/drawing/2014/main" id="{CB18ACBF-473B-235F-7A72-A981CFF3279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2" y="2378"/>
              <a:ext cx="2" cy="29"/>
            </a:xfrm>
            <a:custGeom>
              <a:avLst/>
              <a:gdLst>
                <a:gd name="T0" fmla="*/ 0 w 22"/>
                <a:gd name="T1" fmla="*/ 0 h 285"/>
                <a:gd name="T2" fmla="*/ 0 w 22"/>
                <a:gd name="T3" fmla="*/ 0 h 285"/>
                <a:gd name="T4" fmla="*/ 0 w 22"/>
                <a:gd name="T5" fmla="*/ 0 h 285"/>
                <a:gd name="T6" fmla="*/ 0 w 22"/>
                <a:gd name="T7" fmla="*/ 0 h 285"/>
                <a:gd name="T8" fmla="*/ 0 w 22"/>
                <a:gd name="T9" fmla="*/ 0 h 28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285">
                  <a:moveTo>
                    <a:pt x="0" y="0"/>
                  </a:moveTo>
                  <a:lnTo>
                    <a:pt x="10" y="285"/>
                  </a:lnTo>
                  <a:lnTo>
                    <a:pt x="22" y="3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2" name="Freeform 175">
              <a:extLst>
                <a:ext uri="{FF2B5EF4-FFF2-40B4-BE49-F238E27FC236}">
                  <a16:creationId xmlns:a16="http://schemas.microsoft.com/office/drawing/2014/main" id="{9F50E418-D4B8-2D7B-88E6-A11E7F0D70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9" y="2361"/>
              <a:ext cx="17" cy="12"/>
            </a:xfrm>
            <a:custGeom>
              <a:avLst/>
              <a:gdLst>
                <a:gd name="T0" fmla="*/ 0 w 177"/>
                <a:gd name="T1" fmla="*/ 0 h 112"/>
                <a:gd name="T2" fmla="*/ 0 w 177"/>
                <a:gd name="T3" fmla="*/ 0 h 112"/>
                <a:gd name="T4" fmla="*/ 0 w 177"/>
                <a:gd name="T5" fmla="*/ 0 h 112"/>
                <a:gd name="T6" fmla="*/ 0 w 177"/>
                <a:gd name="T7" fmla="*/ 0 h 112"/>
                <a:gd name="T8" fmla="*/ 0 w 177"/>
                <a:gd name="T9" fmla="*/ 0 h 112"/>
                <a:gd name="T10" fmla="*/ 0 w 177"/>
                <a:gd name="T11" fmla="*/ 0 h 112"/>
                <a:gd name="T12" fmla="*/ 0 w 177"/>
                <a:gd name="T13" fmla="*/ 0 h 112"/>
                <a:gd name="T14" fmla="*/ 0 w 177"/>
                <a:gd name="T15" fmla="*/ 0 h 112"/>
                <a:gd name="T16" fmla="*/ 0 w 177"/>
                <a:gd name="T17" fmla="*/ 0 h 112"/>
                <a:gd name="T18" fmla="*/ 0 w 177"/>
                <a:gd name="T19" fmla="*/ 0 h 11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177" h="112">
                  <a:moveTo>
                    <a:pt x="6" y="24"/>
                  </a:moveTo>
                  <a:lnTo>
                    <a:pt x="68" y="109"/>
                  </a:lnTo>
                  <a:lnTo>
                    <a:pt x="177" y="112"/>
                  </a:lnTo>
                  <a:lnTo>
                    <a:pt x="97" y="88"/>
                  </a:lnTo>
                  <a:lnTo>
                    <a:pt x="167" y="68"/>
                  </a:lnTo>
                  <a:lnTo>
                    <a:pt x="66" y="54"/>
                  </a:lnTo>
                  <a:lnTo>
                    <a:pt x="138" y="36"/>
                  </a:lnTo>
                  <a:lnTo>
                    <a:pt x="0" y="0"/>
                  </a:lnTo>
                  <a:lnTo>
                    <a:pt x="6" y="2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3" name="Freeform 176">
              <a:extLst>
                <a:ext uri="{FF2B5EF4-FFF2-40B4-BE49-F238E27FC236}">
                  <a16:creationId xmlns:a16="http://schemas.microsoft.com/office/drawing/2014/main" id="{1064625F-B4CB-770D-95CD-71D1E5B372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3" y="2383"/>
              <a:ext cx="5" cy="2"/>
            </a:xfrm>
            <a:custGeom>
              <a:avLst/>
              <a:gdLst>
                <a:gd name="T0" fmla="*/ 0 w 51"/>
                <a:gd name="T1" fmla="*/ 0 h 26"/>
                <a:gd name="T2" fmla="*/ 0 w 51"/>
                <a:gd name="T3" fmla="*/ 0 h 26"/>
                <a:gd name="T4" fmla="*/ 0 w 51"/>
                <a:gd name="T5" fmla="*/ 0 h 26"/>
                <a:gd name="T6" fmla="*/ 0 w 51"/>
                <a:gd name="T7" fmla="*/ 0 h 26"/>
                <a:gd name="T8" fmla="*/ 0 w 51"/>
                <a:gd name="T9" fmla="*/ 0 h 26"/>
                <a:gd name="T10" fmla="*/ 0 w 51"/>
                <a:gd name="T11" fmla="*/ 0 h 2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1" h="26">
                  <a:moveTo>
                    <a:pt x="3" y="5"/>
                  </a:moveTo>
                  <a:lnTo>
                    <a:pt x="51" y="0"/>
                  </a:lnTo>
                  <a:lnTo>
                    <a:pt x="51" y="17"/>
                  </a:lnTo>
                  <a:lnTo>
                    <a:pt x="0" y="26"/>
                  </a:lnTo>
                  <a:lnTo>
                    <a:pt x="3" y="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4" name="Freeform 177">
              <a:extLst>
                <a:ext uri="{FF2B5EF4-FFF2-40B4-BE49-F238E27FC236}">
                  <a16:creationId xmlns:a16="http://schemas.microsoft.com/office/drawing/2014/main" id="{6C91B59B-8F68-D6DA-98CE-CF05D0DCAC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8" y="2357"/>
              <a:ext cx="14" cy="3"/>
            </a:xfrm>
            <a:custGeom>
              <a:avLst/>
              <a:gdLst>
                <a:gd name="T0" fmla="*/ 0 w 145"/>
                <a:gd name="T1" fmla="*/ 0 h 23"/>
                <a:gd name="T2" fmla="*/ 0 w 145"/>
                <a:gd name="T3" fmla="*/ 0 h 23"/>
                <a:gd name="T4" fmla="*/ 0 w 145"/>
                <a:gd name="T5" fmla="*/ 0 h 23"/>
                <a:gd name="T6" fmla="*/ 0 w 145"/>
                <a:gd name="T7" fmla="*/ 0 h 23"/>
                <a:gd name="T8" fmla="*/ 0 w 145"/>
                <a:gd name="T9" fmla="*/ 0 h 23"/>
                <a:gd name="T10" fmla="*/ 0 w 145"/>
                <a:gd name="T11" fmla="*/ 0 h 23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45" h="23">
                  <a:moveTo>
                    <a:pt x="136" y="0"/>
                  </a:moveTo>
                  <a:lnTo>
                    <a:pt x="7" y="12"/>
                  </a:lnTo>
                  <a:lnTo>
                    <a:pt x="0" y="23"/>
                  </a:lnTo>
                  <a:lnTo>
                    <a:pt x="145" y="12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5" name="Freeform 178">
              <a:extLst>
                <a:ext uri="{FF2B5EF4-FFF2-40B4-BE49-F238E27FC236}">
                  <a16:creationId xmlns:a16="http://schemas.microsoft.com/office/drawing/2014/main" id="{B80AAB7E-90E7-EADD-3098-8B9A3740D1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8" y="2385"/>
              <a:ext cx="8" cy="5"/>
            </a:xfrm>
            <a:custGeom>
              <a:avLst/>
              <a:gdLst>
                <a:gd name="T0" fmla="*/ 0 w 80"/>
                <a:gd name="T1" fmla="*/ 0 h 49"/>
                <a:gd name="T2" fmla="*/ 0 w 80"/>
                <a:gd name="T3" fmla="*/ 0 h 49"/>
                <a:gd name="T4" fmla="*/ 0 w 80"/>
                <a:gd name="T5" fmla="*/ 0 h 49"/>
                <a:gd name="T6" fmla="*/ 0 w 80"/>
                <a:gd name="T7" fmla="*/ 0 h 49"/>
                <a:gd name="T8" fmla="*/ 0 w 80"/>
                <a:gd name="T9" fmla="*/ 0 h 49"/>
                <a:gd name="T10" fmla="*/ 0 w 80"/>
                <a:gd name="T11" fmla="*/ 0 h 4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9">
                  <a:moveTo>
                    <a:pt x="66" y="2"/>
                  </a:moveTo>
                  <a:lnTo>
                    <a:pt x="0" y="0"/>
                  </a:lnTo>
                  <a:lnTo>
                    <a:pt x="0" y="49"/>
                  </a:lnTo>
                  <a:lnTo>
                    <a:pt x="80" y="49"/>
                  </a:lnTo>
                  <a:lnTo>
                    <a:pt x="66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6" name="Freeform 179">
              <a:extLst>
                <a:ext uri="{FF2B5EF4-FFF2-40B4-BE49-F238E27FC236}">
                  <a16:creationId xmlns:a16="http://schemas.microsoft.com/office/drawing/2014/main" id="{490350DD-BE72-4482-B15E-4CF8D998605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9" y="2386"/>
              <a:ext cx="6" cy="3"/>
            </a:xfrm>
            <a:custGeom>
              <a:avLst/>
              <a:gdLst>
                <a:gd name="T0" fmla="*/ 0 w 58"/>
                <a:gd name="T1" fmla="*/ 0 h 29"/>
                <a:gd name="T2" fmla="*/ 0 w 58"/>
                <a:gd name="T3" fmla="*/ 0 h 29"/>
                <a:gd name="T4" fmla="*/ 0 w 58"/>
                <a:gd name="T5" fmla="*/ 0 h 29"/>
                <a:gd name="T6" fmla="*/ 0 w 58"/>
                <a:gd name="T7" fmla="*/ 0 h 29"/>
                <a:gd name="T8" fmla="*/ 0 w 58"/>
                <a:gd name="T9" fmla="*/ 0 h 29"/>
                <a:gd name="T10" fmla="*/ 0 w 58"/>
                <a:gd name="T11" fmla="*/ 0 h 2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8" h="29">
                  <a:moveTo>
                    <a:pt x="51" y="3"/>
                  </a:moveTo>
                  <a:lnTo>
                    <a:pt x="58" y="26"/>
                  </a:lnTo>
                  <a:lnTo>
                    <a:pt x="7" y="29"/>
                  </a:lnTo>
                  <a:lnTo>
                    <a:pt x="0" y="0"/>
                  </a:lnTo>
                  <a:lnTo>
                    <a:pt x="51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7" name="Freeform 180">
              <a:extLst>
                <a:ext uri="{FF2B5EF4-FFF2-40B4-BE49-F238E27FC236}">
                  <a16:creationId xmlns:a16="http://schemas.microsoft.com/office/drawing/2014/main" id="{28A513F1-E023-ECF0-F2DB-E433D9E973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4" y="2389"/>
              <a:ext cx="2" cy="10"/>
            </a:xfrm>
            <a:custGeom>
              <a:avLst/>
              <a:gdLst>
                <a:gd name="T0" fmla="*/ 0 w 20"/>
                <a:gd name="T1" fmla="*/ 0 h 101"/>
                <a:gd name="T2" fmla="*/ 0 w 20"/>
                <a:gd name="T3" fmla="*/ 0 h 101"/>
                <a:gd name="T4" fmla="*/ 0 w 20"/>
                <a:gd name="T5" fmla="*/ 0 h 101"/>
                <a:gd name="T6" fmla="*/ 0 w 20"/>
                <a:gd name="T7" fmla="*/ 0 h 101"/>
                <a:gd name="T8" fmla="*/ 0 w 20"/>
                <a:gd name="T9" fmla="*/ 0 h 10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0" h="101">
                  <a:moveTo>
                    <a:pt x="0" y="5"/>
                  </a:moveTo>
                  <a:lnTo>
                    <a:pt x="14" y="101"/>
                  </a:lnTo>
                  <a:lnTo>
                    <a:pt x="20" y="0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09" name="Freeform 181">
              <a:extLst>
                <a:ext uri="{FF2B5EF4-FFF2-40B4-BE49-F238E27FC236}">
                  <a16:creationId xmlns:a16="http://schemas.microsoft.com/office/drawing/2014/main" id="{3AB2FC4B-F763-DA5C-0A9A-246C50AF21B1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9" y="2389"/>
              <a:ext cx="2" cy="10"/>
            </a:xfrm>
            <a:custGeom>
              <a:avLst/>
              <a:gdLst>
                <a:gd name="T0" fmla="*/ 0 w 23"/>
                <a:gd name="T1" fmla="*/ 0 h 98"/>
                <a:gd name="T2" fmla="*/ 0 w 23"/>
                <a:gd name="T3" fmla="*/ 0 h 98"/>
                <a:gd name="T4" fmla="*/ 0 w 23"/>
                <a:gd name="T5" fmla="*/ 0 h 98"/>
                <a:gd name="T6" fmla="*/ 0 w 23"/>
                <a:gd name="T7" fmla="*/ 0 h 98"/>
                <a:gd name="T8" fmla="*/ 0 w 23"/>
                <a:gd name="T9" fmla="*/ 0 h 9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" h="98">
                  <a:moveTo>
                    <a:pt x="0" y="0"/>
                  </a:moveTo>
                  <a:lnTo>
                    <a:pt x="23" y="0"/>
                  </a:lnTo>
                  <a:lnTo>
                    <a:pt x="13" y="9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10" name="Freeform 182">
              <a:extLst>
                <a:ext uri="{FF2B5EF4-FFF2-40B4-BE49-F238E27FC236}">
                  <a16:creationId xmlns:a16="http://schemas.microsoft.com/office/drawing/2014/main" id="{A17F5A02-3B23-141E-9BF2-E91CAD655B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85" y="2390"/>
              <a:ext cx="2" cy="9"/>
            </a:xfrm>
            <a:custGeom>
              <a:avLst/>
              <a:gdLst>
                <a:gd name="T0" fmla="*/ 0 w 22"/>
                <a:gd name="T1" fmla="*/ 0 h 91"/>
                <a:gd name="T2" fmla="*/ 0 w 22"/>
                <a:gd name="T3" fmla="*/ 0 h 91"/>
                <a:gd name="T4" fmla="*/ 0 w 22"/>
                <a:gd name="T5" fmla="*/ 0 h 91"/>
                <a:gd name="T6" fmla="*/ 0 w 22"/>
                <a:gd name="T7" fmla="*/ 0 h 91"/>
                <a:gd name="T8" fmla="*/ 0 w 22"/>
                <a:gd name="T9" fmla="*/ 0 h 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" h="91">
                  <a:moveTo>
                    <a:pt x="0" y="3"/>
                  </a:moveTo>
                  <a:lnTo>
                    <a:pt x="22" y="0"/>
                  </a:lnTo>
                  <a:lnTo>
                    <a:pt x="9" y="91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511" name="Freeform 183">
              <a:extLst>
                <a:ext uri="{FF2B5EF4-FFF2-40B4-BE49-F238E27FC236}">
                  <a16:creationId xmlns:a16="http://schemas.microsoft.com/office/drawing/2014/main" id="{35BD6961-A95C-B44C-C7DE-470B37C4C7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9" y="2411"/>
              <a:ext cx="78" cy="14"/>
            </a:xfrm>
            <a:custGeom>
              <a:avLst/>
              <a:gdLst>
                <a:gd name="T0" fmla="*/ 0 w 772"/>
                <a:gd name="T1" fmla="*/ 0 h 140"/>
                <a:gd name="T2" fmla="*/ 0 w 772"/>
                <a:gd name="T3" fmla="*/ 0 h 140"/>
                <a:gd name="T4" fmla="*/ 0 w 772"/>
                <a:gd name="T5" fmla="*/ 0 h 140"/>
                <a:gd name="T6" fmla="*/ 0 w 772"/>
                <a:gd name="T7" fmla="*/ 0 h 140"/>
                <a:gd name="T8" fmla="*/ 0 w 772"/>
                <a:gd name="T9" fmla="*/ 0 h 140"/>
                <a:gd name="T10" fmla="*/ 0 w 772"/>
                <a:gd name="T11" fmla="*/ 0 h 140"/>
                <a:gd name="T12" fmla="*/ 0 w 772"/>
                <a:gd name="T13" fmla="*/ 0 h 140"/>
                <a:gd name="T14" fmla="*/ 0 w 772"/>
                <a:gd name="T15" fmla="*/ 0 h 140"/>
                <a:gd name="T16" fmla="*/ 0 w 772"/>
                <a:gd name="T17" fmla="*/ 0 h 140"/>
                <a:gd name="T18" fmla="*/ 0 w 772"/>
                <a:gd name="T19" fmla="*/ 0 h 140"/>
                <a:gd name="T20" fmla="*/ 0 w 772"/>
                <a:gd name="T21" fmla="*/ 0 h 140"/>
                <a:gd name="T22" fmla="*/ 0 w 772"/>
                <a:gd name="T23" fmla="*/ 0 h 140"/>
                <a:gd name="T24" fmla="*/ 0 w 772"/>
                <a:gd name="T25" fmla="*/ 0 h 140"/>
                <a:gd name="T26" fmla="*/ 0 w 772"/>
                <a:gd name="T27" fmla="*/ 0 h 140"/>
                <a:gd name="T28" fmla="*/ 0 w 772"/>
                <a:gd name="T29" fmla="*/ 0 h 140"/>
                <a:gd name="T30" fmla="*/ 0 w 772"/>
                <a:gd name="T31" fmla="*/ 0 h 140"/>
                <a:gd name="T32" fmla="*/ 0 w 772"/>
                <a:gd name="T33" fmla="*/ 0 h 140"/>
                <a:gd name="T34" fmla="*/ 0 w 772"/>
                <a:gd name="T35" fmla="*/ 0 h 140"/>
                <a:gd name="T36" fmla="*/ 0 w 772"/>
                <a:gd name="T37" fmla="*/ 0 h 140"/>
                <a:gd name="T38" fmla="*/ 0 w 772"/>
                <a:gd name="T39" fmla="*/ 0 h 140"/>
                <a:gd name="T40" fmla="*/ 0 w 772"/>
                <a:gd name="T41" fmla="*/ 0 h 140"/>
                <a:gd name="T42" fmla="*/ 0 w 772"/>
                <a:gd name="T43" fmla="*/ 0 h 140"/>
                <a:gd name="T44" fmla="*/ 0 w 772"/>
                <a:gd name="T45" fmla="*/ 0 h 140"/>
                <a:gd name="T46" fmla="*/ 0 w 772"/>
                <a:gd name="T47" fmla="*/ 0 h 140"/>
                <a:gd name="T48" fmla="*/ 0 w 772"/>
                <a:gd name="T49" fmla="*/ 0 h 140"/>
                <a:gd name="T50" fmla="*/ 0 w 772"/>
                <a:gd name="T51" fmla="*/ 0 h 140"/>
                <a:gd name="T52" fmla="*/ 0 w 772"/>
                <a:gd name="T53" fmla="*/ 0 h 140"/>
                <a:gd name="T54" fmla="*/ 0 w 772"/>
                <a:gd name="T55" fmla="*/ 0 h 140"/>
                <a:gd name="T56" fmla="*/ 0 w 772"/>
                <a:gd name="T57" fmla="*/ 0 h 140"/>
                <a:gd name="T58" fmla="*/ 0 w 772"/>
                <a:gd name="T59" fmla="*/ 0 h 140"/>
                <a:gd name="T60" fmla="*/ 0 w 772"/>
                <a:gd name="T61" fmla="*/ 0 h 140"/>
                <a:gd name="T62" fmla="*/ 0 w 772"/>
                <a:gd name="T63" fmla="*/ 0 h 140"/>
                <a:gd name="T64" fmla="*/ 0 w 772"/>
                <a:gd name="T65" fmla="*/ 0 h 140"/>
                <a:gd name="T66" fmla="*/ 0 w 772"/>
                <a:gd name="T67" fmla="*/ 0 h 140"/>
                <a:gd name="T68" fmla="*/ 0 w 772"/>
                <a:gd name="T69" fmla="*/ 0 h 14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72" h="140">
                  <a:moveTo>
                    <a:pt x="0" y="115"/>
                  </a:moveTo>
                  <a:lnTo>
                    <a:pt x="1" y="115"/>
                  </a:lnTo>
                  <a:lnTo>
                    <a:pt x="7" y="113"/>
                  </a:lnTo>
                  <a:lnTo>
                    <a:pt x="14" y="111"/>
                  </a:lnTo>
                  <a:lnTo>
                    <a:pt x="25" y="108"/>
                  </a:lnTo>
                  <a:lnTo>
                    <a:pt x="40" y="103"/>
                  </a:lnTo>
                  <a:lnTo>
                    <a:pt x="56" y="99"/>
                  </a:lnTo>
                  <a:lnTo>
                    <a:pt x="76" y="94"/>
                  </a:lnTo>
                  <a:lnTo>
                    <a:pt x="100" y="88"/>
                  </a:lnTo>
                  <a:lnTo>
                    <a:pt x="124" y="82"/>
                  </a:lnTo>
                  <a:lnTo>
                    <a:pt x="153" y="76"/>
                  </a:lnTo>
                  <a:lnTo>
                    <a:pt x="183" y="70"/>
                  </a:lnTo>
                  <a:lnTo>
                    <a:pt x="215" y="63"/>
                  </a:lnTo>
                  <a:lnTo>
                    <a:pt x="249" y="55"/>
                  </a:lnTo>
                  <a:lnTo>
                    <a:pt x="287" y="48"/>
                  </a:lnTo>
                  <a:lnTo>
                    <a:pt x="326" y="42"/>
                  </a:lnTo>
                  <a:lnTo>
                    <a:pt x="367" y="35"/>
                  </a:lnTo>
                  <a:lnTo>
                    <a:pt x="408" y="29"/>
                  </a:lnTo>
                  <a:lnTo>
                    <a:pt x="448" y="24"/>
                  </a:lnTo>
                  <a:lnTo>
                    <a:pt x="486" y="19"/>
                  </a:lnTo>
                  <a:lnTo>
                    <a:pt x="523" y="15"/>
                  </a:lnTo>
                  <a:lnTo>
                    <a:pt x="557" y="11"/>
                  </a:lnTo>
                  <a:lnTo>
                    <a:pt x="589" y="8"/>
                  </a:lnTo>
                  <a:lnTo>
                    <a:pt x="619" y="6"/>
                  </a:lnTo>
                  <a:lnTo>
                    <a:pt x="647" y="4"/>
                  </a:lnTo>
                  <a:lnTo>
                    <a:pt x="672" y="3"/>
                  </a:lnTo>
                  <a:lnTo>
                    <a:pt x="695" y="2"/>
                  </a:lnTo>
                  <a:lnTo>
                    <a:pt x="713" y="1"/>
                  </a:lnTo>
                  <a:lnTo>
                    <a:pt x="729" y="1"/>
                  </a:lnTo>
                  <a:lnTo>
                    <a:pt x="742" y="0"/>
                  </a:lnTo>
                  <a:lnTo>
                    <a:pt x="751" y="0"/>
                  </a:lnTo>
                  <a:lnTo>
                    <a:pt x="757" y="0"/>
                  </a:lnTo>
                  <a:lnTo>
                    <a:pt x="759" y="0"/>
                  </a:lnTo>
                  <a:lnTo>
                    <a:pt x="772" y="21"/>
                  </a:lnTo>
                  <a:lnTo>
                    <a:pt x="768" y="21"/>
                  </a:lnTo>
                  <a:lnTo>
                    <a:pt x="756" y="23"/>
                  </a:lnTo>
                  <a:lnTo>
                    <a:pt x="736" y="24"/>
                  </a:lnTo>
                  <a:lnTo>
                    <a:pt x="709" y="27"/>
                  </a:lnTo>
                  <a:lnTo>
                    <a:pt x="677" y="30"/>
                  </a:lnTo>
                  <a:lnTo>
                    <a:pt x="641" y="33"/>
                  </a:lnTo>
                  <a:lnTo>
                    <a:pt x="602" y="37"/>
                  </a:lnTo>
                  <a:lnTo>
                    <a:pt x="559" y="41"/>
                  </a:lnTo>
                  <a:lnTo>
                    <a:pt x="515" y="45"/>
                  </a:lnTo>
                  <a:lnTo>
                    <a:pt x="471" y="50"/>
                  </a:lnTo>
                  <a:lnTo>
                    <a:pt x="426" y="55"/>
                  </a:lnTo>
                  <a:lnTo>
                    <a:pt x="383" y="60"/>
                  </a:lnTo>
                  <a:lnTo>
                    <a:pt x="343" y="65"/>
                  </a:lnTo>
                  <a:lnTo>
                    <a:pt x="306" y="70"/>
                  </a:lnTo>
                  <a:lnTo>
                    <a:pt x="272" y="75"/>
                  </a:lnTo>
                  <a:lnTo>
                    <a:pt x="244" y="79"/>
                  </a:lnTo>
                  <a:lnTo>
                    <a:pt x="218" y="83"/>
                  </a:lnTo>
                  <a:lnTo>
                    <a:pt x="194" y="88"/>
                  </a:lnTo>
                  <a:lnTo>
                    <a:pt x="172" y="93"/>
                  </a:lnTo>
                  <a:lnTo>
                    <a:pt x="150" y="98"/>
                  </a:lnTo>
                  <a:lnTo>
                    <a:pt x="128" y="103"/>
                  </a:lnTo>
                  <a:lnTo>
                    <a:pt x="109" y="109"/>
                  </a:lnTo>
                  <a:lnTo>
                    <a:pt x="91" y="114"/>
                  </a:lnTo>
                  <a:lnTo>
                    <a:pt x="74" y="119"/>
                  </a:lnTo>
                  <a:lnTo>
                    <a:pt x="59" y="123"/>
                  </a:lnTo>
                  <a:lnTo>
                    <a:pt x="45" y="127"/>
                  </a:lnTo>
                  <a:lnTo>
                    <a:pt x="34" y="131"/>
                  </a:lnTo>
                  <a:lnTo>
                    <a:pt x="24" y="134"/>
                  </a:lnTo>
                  <a:lnTo>
                    <a:pt x="17" y="136"/>
                  </a:lnTo>
                  <a:lnTo>
                    <a:pt x="11" y="138"/>
                  </a:lnTo>
                  <a:lnTo>
                    <a:pt x="8" y="140"/>
                  </a:lnTo>
                  <a:lnTo>
                    <a:pt x="7" y="140"/>
                  </a:lnTo>
                  <a:lnTo>
                    <a:pt x="0" y="11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0" name="Freeform 184">
              <a:extLst>
                <a:ext uri="{FF2B5EF4-FFF2-40B4-BE49-F238E27FC236}">
                  <a16:creationId xmlns:a16="http://schemas.microsoft.com/office/drawing/2014/main" id="{FFAA5457-AC31-FF2D-AF60-76097833AC0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3" y="2386"/>
              <a:ext cx="8" cy="5"/>
            </a:xfrm>
            <a:custGeom>
              <a:avLst/>
              <a:gdLst>
                <a:gd name="T0" fmla="*/ 0 w 80"/>
                <a:gd name="T1" fmla="*/ 0 h 44"/>
                <a:gd name="T2" fmla="*/ 0 w 80"/>
                <a:gd name="T3" fmla="*/ 0 h 44"/>
                <a:gd name="T4" fmla="*/ 0 w 80"/>
                <a:gd name="T5" fmla="*/ 0 h 44"/>
                <a:gd name="T6" fmla="*/ 0 w 80"/>
                <a:gd name="T7" fmla="*/ 0 h 44"/>
                <a:gd name="T8" fmla="*/ 0 w 80"/>
                <a:gd name="T9" fmla="*/ 0 h 44"/>
                <a:gd name="T10" fmla="*/ 0 w 80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80" h="44">
                  <a:moveTo>
                    <a:pt x="73" y="9"/>
                  </a:moveTo>
                  <a:lnTo>
                    <a:pt x="80" y="44"/>
                  </a:lnTo>
                  <a:lnTo>
                    <a:pt x="10" y="44"/>
                  </a:lnTo>
                  <a:lnTo>
                    <a:pt x="0" y="0"/>
                  </a:lnTo>
                  <a:lnTo>
                    <a:pt x="73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1" name="Freeform 185">
              <a:extLst>
                <a:ext uri="{FF2B5EF4-FFF2-40B4-BE49-F238E27FC236}">
                  <a16:creationId xmlns:a16="http://schemas.microsoft.com/office/drawing/2014/main" id="{FD0554B0-C419-78E8-C2EC-00E53D674C1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0" y="2389"/>
              <a:ext cx="7" cy="5"/>
            </a:xfrm>
            <a:custGeom>
              <a:avLst/>
              <a:gdLst>
                <a:gd name="T0" fmla="*/ 0 w 66"/>
                <a:gd name="T1" fmla="*/ 0 h 44"/>
                <a:gd name="T2" fmla="*/ 0 w 66"/>
                <a:gd name="T3" fmla="*/ 0 h 44"/>
                <a:gd name="T4" fmla="*/ 0 w 66"/>
                <a:gd name="T5" fmla="*/ 0 h 44"/>
                <a:gd name="T6" fmla="*/ 0 w 66"/>
                <a:gd name="T7" fmla="*/ 0 h 44"/>
                <a:gd name="T8" fmla="*/ 0 w 66"/>
                <a:gd name="T9" fmla="*/ 0 h 44"/>
                <a:gd name="T10" fmla="*/ 0 w 66"/>
                <a:gd name="T11" fmla="*/ 0 h 4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6" h="44">
                  <a:moveTo>
                    <a:pt x="0" y="0"/>
                  </a:moveTo>
                  <a:lnTo>
                    <a:pt x="6" y="41"/>
                  </a:lnTo>
                  <a:lnTo>
                    <a:pt x="61" y="44"/>
                  </a:lnTo>
                  <a:lnTo>
                    <a:pt x="66" y="1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2" name="Freeform 186">
              <a:extLst>
                <a:ext uri="{FF2B5EF4-FFF2-40B4-BE49-F238E27FC236}">
                  <a16:creationId xmlns:a16="http://schemas.microsoft.com/office/drawing/2014/main" id="{50622A19-0E86-8256-938C-EE521B89BA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1" y="2421"/>
              <a:ext cx="9" cy="9"/>
            </a:xfrm>
            <a:custGeom>
              <a:avLst/>
              <a:gdLst>
                <a:gd name="T0" fmla="*/ 0 w 92"/>
                <a:gd name="T1" fmla="*/ 0 h 88"/>
                <a:gd name="T2" fmla="*/ 0 w 92"/>
                <a:gd name="T3" fmla="*/ 0 h 88"/>
                <a:gd name="T4" fmla="*/ 0 w 92"/>
                <a:gd name="T5" fmla="*/ 0 h 88"/>
                <a:gd name="T6" fmla="*/ 0 w 92"/>
                <a:gd name="T7" fmla="*/ 0 h 88"/>
                <a:gd name="T8" fmla="*/ 0 w 92"/>
                <a:gd name="T9" fmla="*/ 0 h 88"/>
                <a:gd name="T10" fmla="*/ 0 w 92"/>
                <a:gd name="T11" fmla="*/ 0 h 8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92" h="88">
                  <a:moveTo>
                    <a:pt x="0" y="21"/>
                  </a:moveTo>
                  <a:lnTo>
                    <a:pt x="66" y="0"/>
                  </a:lnTo>
                  <a:lnTo>
                    <a:pt x="92" y="71"/>
                  </a:lnTo>
                  <a:lnTo>
                    <a:pt x="25" y="88"/>
                  </a:lnTo>
                  <a:lnTo>
                    <a:pt x="0" y="2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3" name="Freeform 187">
              <a:extLst>
                <a:ext uri="{FF2B5EF4-FFF2-40B4-BE49-F238E27FC236}">
                  <a16:creationId xmlns:a16="http://schemas.microsoft.com/office/drawing/2014/main" id="{992FEEE1-7B9A-25ED-FCAB-7F1AFCEA5F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4" y="2408"/>
              <a:ext cx="11" cy="9"/>
            </a:xfrm>
            <a:custGeom>
              <a:avLst/>
              <a:gdLst>
                <a:gd name="T0" fmla="*/ 0 w 111"/>
                <a:gd name="T1" fmla="*/ 0 h 90"/>
                <a:gd name="T2" fmla="*/ 0 w 111"/>
                <a:gd name="T3" fmla="*/ 0 h 90"/>
                <a:gd name="T4" fmla="*/ 0 w 111"/>
                <a:gd name="T5" fmla="*/ 0 h 90"/>
                <a:gd name="T6" fmla="*/ 0 w 111"/>
                <a:gd name="T7" fmla="*/ 0 h 90"/>
                <a:gd name="T8" fmla="*/ 0 w 111"/>
                <a:gd name="T9" fmla="*/ 0 h 90"/>
                <a:gd name="T10" fmla="*/ 0 w 111"/>
                <a:gd name="T11" fmla="*/ 0 h 90"/>
                <a:gd name="T12" fmla="*/ 0 w 111"/>
                <a:gd name="T13" fmla="*/ 0 h 90"/>
                <a:gd name="T14" fmla="*/ 0 w 111"/>
                <a:gd name="T15" fmla="*/ 0 h 90"/>
                <a:gd name="T16" fmla="*/ 0 w 111"/>
                <a:gd name="T17" fmla="*/ 0 h 90"/>
                <a:gd name="T18" fmla="*/ 0 w 111"/>
                <a:gd name="T19" fmla="*/ 0 h 90"/>
                <a:gd name="T20" fmla="*/ 0 w 111"/>
                <a:gd name="T21" fmla="*/ 0 h 90"/>
                <a:gd name="T22" fmla="*/ 0 w 111"/>
                <a:gd name="T23" fmla="*/ 0 h 90"/>
                <a:gd name="T24" fmla="*/ 0 w 111"/>
                <a:gd name="T25" fmla="*/ 0 h 90"/>
                <a:gd name="T26" fmla="*/ 0 w 111"/>
                <a:gd name="T27" fmla="*/ 0 h 90"/>
                <a:gd name="T28" fmla="*/ 0 w 111"/>
                <a:gd name="T29" fmla="*/ 0 h 90"/>
                <a:gd name="T30" fmla="*/ 0 w 111"/>
                <a:gd name="T31" fmla="*/ 0 h 90"/>
                <a:gd name="T32" fmla="*/ 0 w 111"/>
                <a:gd name="T33" fmla="*/ 0 h 90"/>
                <a:gd name="T34" fmla="*/ 0 w 111"/>
                <a:gd name="T35" fmla="*/ 0 h 90"/>
                <a:gd name="T36" fmla="*/ 0 w 111"/>
                <a:gd name="T37" fmla="*/ 0 h 90"/>
                <a:gd name="T38" fmla="*/ 0 w 111"/>
                <a:gd name="T39" fmla="*/ 0 h 90"/>
                <a:gd name="T40" fmla="*/ 0 w 111"/>
                <a:gd name="T41" fmla="*/ 0 h 90"/>
                <a:gd name="T42" fmla="*/ 0 w 111"/>
                <a:gd name="T43" fmla="*/ 0 h 90"/>
                <a:gd name="T44" fmla="*/ 0 w 111"/>
                <a:gd name="T45" fmla="*/ 0 h 90"/>
                <a:gd name="T46" fmla="*/ 0 w 111"/>
                <a:gd name="T47" fmla="*/ 0 h 90"/>
                <a:gd name="T48" fmla="*/ 0 w 111"/>
                <a:gd name="T49" fmla="*/ 0 h 90"/>
                <a:gd name="T50" fmla="*/ 0 w 111"/>
                <a:gd name="T51" fmla="*/ 0 h 90"/>
                <a:gd name="T52" fmla="*/ 0 w 111"/>
                <a:gd name="T53" fmla="*/ 0 h 90"/>
                <a:gd name="T54" fmla="*/ 0 w 111"/>
                <a:gd name="T55" fmla="*/ 0 h 90"/>
                <a:gd name="T56" fmla="*/ 0 w 111"/>
                <a:gd name="T57" fmla="*/ 0 h 90"/>
                <a:gd name="T58" fmla="*/ 0 w 111"/>
                <a:gd name="T59" fmla="*/ 0 h 90"/>
                <a:gd name="T60" fmla="*/ 0 w 111"/>
                <a:gd name="T61" fmla="*/ 0 h 90"/>
                <a:gd name="T62" fmla="*/ 0 w 111"/>
                <a:gd name="T63" fmla="*/ 0 h 90"/>
                <a:gd name="T64" fmla="*/ 0 w 111"/>
                <a:gd name="T65" fmla="*/ 0 h 90"/>
                <a:gd name="T66" fmla="*/ 0 w 111"/>
                <a:gd name="T67" fmla="*/ 0 h 90"/>
                <a:gd name="T68" fmla="*/ 0 w 111"/>
                <a:gd name="T69" fmla="*/ 0 h 90"/>
                <a:gd name="T70" fmla="*/ 0 w 111"/>
                <a:gd name="T71" fmla="*/ 0 h 90"/>
                <a:gd name="T72" fmla="*/ 0 w 111"/>
                <a:gd name="T73" fmla="*/ 0 h 90"/>
                <a:gd name="T74" fmla="*/ 0 w 111"/>
                <a:gd name="T75" fmla="*/ 0 h 90"/>
                <a:gd name="T76" fmla="*/ 0 w 111"/>
                <a:gd name="T77" fmla="*/ 0 h 90"/>
                <a:gd name="T78" fmla="*/ 0 w 111"/>
                <a:gd name="T79" fmla="*/ 0 h 90"/>
                <a:gd name="T80" fmla="*/ 0 w 111"/>
                <a:gd name="T81" fmla="*/ 0 h 90"/>
                <a:gd name="T82" fmla="*/ 0 w 111"/>
                <a:gd name="T83" fmla="*/ 0 h 90"/>
                <a:gd name="T84" fmla="*/ 0 w 111"/>
                <a:gd name="T85" fmla="*/ 0 h 9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111" h="90">
                  <a:moveTo>
                    <a:pt x="98" y="9"/>
                  </a:moveTo>
                  <a:lnTo>
                    <a:pt x="96" y="8"/>
                  </a:lnTo>
                  <a:lnTo>
                    <a:pt x="90" y="6"/>
                  </a:lnTo>
                  <a:lnTo>
                    <a:pt x="82" y="3"/>
                  </a:lnTo>
                  <a:lnTo>
                    <a:pt x="71" y="1"/>
                  </a:lnTo>
                  <a:lnTo>
                    <a:pt x="59" y="0"/>
                  </a:lnTo>
                  <a:lnTo>
                    <a:pt x="47" y="2"/>
                  </a:lnTo>
                  <a:lnTo>
                    <a:pt x="33" y="6"/>
                  </a:lnTo>
                  <a:lnTo>
                    <a:pt x="21" y="15"/>
                  </a:lnTo>
                  <a:lnTo>
                    <a:pt x="5" y="38"/>
                  </a:lnTo>
                  <a:lnTo>
                    <a:pt x="0" y="63"/>
                  </a:lnTo>
                  <a:lnTo>
                    <a:pt x="1" y="82"/>
                  </a:lnTo>
                  <a:lnTo>
                    <a:pt x="2" y="90"/>
                  </a:lnTo>
                  <a:lnTo>
                    <a:pt x="1" y="89"/>
                  </a:lnTo>
                  <a:lnTo>
                    <a:pt x="0" y="85"/>
                  </a:lnTo>
                  <a:lnTo>
                    <a:pt x="4" y="76"/>
                  </a:lnTo>
                  <a:lnTo>
                    <a:pt x="16" y="59"/>
                  </a:lnTo>
                  <a:lnTo>
                    <a:pt x="25" y="46"/>
                  </a:lnTo>
                  <a:lnTo>
                    <a:pt x="26" y="48"/>
                  </a:lnTo>
                  <a:lnTo>
                    <a:pt x="22" y="58"/>
                  </a:lnTo>
                  <a:lnTo>
                    <a:pt x="21" y="73"/>
                  </a:lnTo>
                  <a:lnTo>
                    <a:pt x="25" y="79"/>
                  </a:lnTo>
                  <a:lnTo>
                    <a:pt x="29" y="73"/>
                  </a:lnTo>
                  <a:lnTo>
                    <a:pt x="32" y="64"/>
                  </a:lnTo>
                  <a:lnTo>
                    <a:pt x="33" y="59"/>
                  </a:lnTo>
                  <a:lnTo>
                    <a:pt x="35" y="56"/>
                  </a:lnTo>
                  <a:lnTo>
                    <a:pt x="38" y="48"/>
                  </a:lnTo>
                  <a:lnTo>
                    <a:pt x="45" y="39"/>
                  </a:lnTo>
                  <a:lnTo>
                    <a:pt x="57" y="35"/>
                  </a:lnTo>
                  <a:lnTo>
                    <a:pt x="63" y="34"/>
                  </a:lnTo>
                  <a:lnTo>
                    <a:pt x="71" y="32"/>
                  </a:lnTo>
                  <a:lnTo>
                    <a:pt x="78" y="30"/>
                  </a:lnTo>
                  <a:lnTo>
                    <a:pt x="83" y="28"/>
                  </a:lnTo>
                  <a:lnTo>
                    <a:pt x="90" y="26"/>
                  </a:lnTo>
                  <a:lnTo>
                    <a:pt x="96" y="25"/>
                  </a:lnTo>
                  <a:lnTo>
                    <a:pt x="101" y="25"/>
                  </a:lnTo>
                  <a:lnTo>
                    <a:pt x="107" y="27"/>
                  </a:lnTo>
                  <a:lnTo>
                    <a:pt x="111" y="26"/>
                  </a:lnTo>
                  <a:lnTo>
                    <a:pt x="108" y="20"/>
                  </a:lnTo>
                  <a:lnTo>
                    <a:pt x="101" y="13"/>
                  </a:lnTo>
                  <a:lnTo>
                    <a:pt x="98" y="9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4" name="Freeform 188">
              <a:extLst>
                <a:ext uri="{FF2B5EF4-FFF2-40B4-BE49-F238E27FC236}">
                  <a16:creationId xmlns:a16="http://schemas.microsoft.com/office/drawing/2014/main" id="{B4549053-9B56-9CFE-309A-4B40FE2BB56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6" y="2421"/>
              <a:ext cx="8" cy="9"/>
            </a:xfrm>
            <a:custGeom>
              <a:avLst/>
              <a:gdLst>
                <a:gd name="T0" fmla="*/ 0 w 85"/>
                <a:gd name="T1" fmla="*/ 0 h 94"/>
                <a:gd name="T2" fmla="*/ 0 w 85"/>
                <a:gd name="T3" fmla="*/ 0 h 94"/>
                <a:gd name="T4" fmla="*/ 0 w 85"/>
                <a:gd name="T5" fmla="*/ 0 h 94"/>
                <a:gd name="T6" fmla="*/ 0 w 85"/>
                <a:gd name="T7" fmla="*/ 0 h 94"/>
                <a:gd name="T8" fmla="*/ 0 w 85"/>
                <a:gd name="T9" fmla="*/ 0 h 94"/>
                <a:gd name="T10" fmla="*/ 0 w 85"/>
                <a:gd name="T11" fmla="*/ 0 h 94"/>
                <a:gd name="T12" fmla="*/ 0 w 85"/>
                <a:gd name="T13" fmla="*/ 0 h 94"/>
                <a:gd name="T14" fmla="*/ 0 w 85"/>
                <a:gd name="T15" fmla="*/ 0 h 94"/>
                <a:gd name="T16" fmla="*/ 0 w 85"/>
                <a:gd name="T17" fmla="*/ 0 h 94"/>
                <a:gd name="T18" fmla="*/ 0 w 85"/>
                <a:gd name="T19" fmla="*/ 0 h 94"/>
                <a:gd name="T20" fmla="*/ 0 w 85"/>
                <a:gd name="T21" fmla="*/ 0 h 94"/>
                <a:gd name="T22" fmla="*/ 0 w 85"/>
                <a:gd name="T23" fmla="*/ 0 h 94"/>
                <a:gd name="T24" fmla="*/ 0 w 85"/>
                <a:gd name="T25" fmla="*/ 0 h 94"/>
                <a:gd name="T26" fmla="*/ 0 w 85"/>
                <a:gd name="T27" fmla="*/ 0 h 94"/>
                <a:gd name="T28" fmla="*/ 0 w 85"/>
                <a:gd name="T29" fmla="*/ 0 h 94"/>
                <a:gd name="T30" fmla="*/ 0 w 85"/>
                <a:gd name="T31" fmla="*/ 0 h 94"/>
                <a:gd name="T32" fmla="*/ 0 w 85"/>
                <a:gd name="T33" fmla="*/ 0 h 94"/>
                <a:gd name="T34" fmla="*/ 0 w 85"/>
                <a:gd name="T35" fmla="*/ 0 h 94"/>
                <a:gd name="T36" fmla="*/ 0 w 85"/>
                <a:gd name="T37" fmla="*/ 0 h 94"/>
                <a:gd name="T38" fmla="*/ 0 w 85"/>
                <a:gd name="T39" fmla="*/ 0 h 94"/>
                <a:gd name="T40" fmla="*/ 0 w 85"/>
                <a:gd name="T41" fmla="*/ 0 h 94"/>
                <a:gd name="T42" fmla="*/ 0 w 85"/>
                <a:gd name="T43" fmla="*/ 0 h 94"/>
                <a:gd name="T44" fmla="*/ 0 w 85"/>
                <a:gd name="T45" fmla="*/ 0 h 94"/>
                <a:gd name="T46" fmla="*/ 0 w 85"/>
                <a:gd name="T47" fmla="*/ 0 h 94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85" h="94">
                  <a:moveTo>
                    <a:pt x="85" y="0"/>
                  </a:moveTo>
                  <a:lnTo>
                    <a:pt x="83" y="1"/>
                  </a:lnTo>
                  <a:lnTo>
                    <a:pt x="75" y="4"/>
                  </a:lnTo>
                  <a:lnTo>
                    <a:pt x="65" y="10"/>
                  </a:lnTo>
                  <a:lnTo>
                    <a:pt x="54" y="16"/>
                  </a:lnTo>
                  <a:lnTo>
                    <a:pt x="43" y="23"/>
                  </a:lnTo>
                  <a:lnTo>
                    <a:pt x="34" y="31"/>
                  </a:lnTo>
                  <a:lnTo>
                    <a:pt x="29" y="39"/>
                  </a:lnTo>
                  <a:lnTo>
                    <a:pt x="28" y="47"/>
                  </a:lnTo>
                  <a:lnTo>
                    <a:pt x="34" y="64"/>
                  </a:lnTo>
                  <a:lnTo>
                    <a:pt x="42" y="79"/>
                  </a:lnTo>
                  <a:lnTo>
                    <a:pt x="49" y="90"/>
                  </a:lnTo>
                  <a:lnTo>
                    <a:pt x="51" y="94"/>
                  </a:lnTo>
                  <a:lnTo>
                    <a:pt x="49" y="92"/>
                  </a:lnTo>
                  <a:lnTo>
                    <a:pt x="42" y="87"/>
                  </a:lnTo>
                  <a:lnTo>
                    <a:pt x="32" y="80"/>
                  </a:lnTo>
                  <a:lnTo>
                    <a:pt x="19" y="71"/>
                  </a:lnTo>
                  <a:lnTo>
                    <a:pt x="11" y="61"/>
                  </a:lnTo>
                  <a:lnTo>
                    <a:pt x="5" y="44"/>
                  </a:lnTo>
                  <a:lnTo>
                    <a:pt x="1" y="31"/>
                  </a:lnTo>
                  <a:lnTo>
                    <a:pt x="0" y="25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00D86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5" name="Freeform 189">
              <a:extLst>
                <a:ext uri="{FF2B5EF4-FFF2-40B4-BE49-F238E27FC236}">
                  <a16:creationId xmlns:a16="http://schemas.microsoft.com/office/drawing/2014/main" id="{24FC6220-4233-9E41-413A-3CC15842B09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0" y="2351"/>
              <a:ext cx="81" cy="22"/>
            </a:xfrm>
            <a:custGeom>
              <a:avLst/>
              <a:gdLst>
                <a:gd name="T0" fmla="*/ 0 w 817"/>
                <a:gd name="T1" fmla="*/ 0 h 219"/>
                <a:gd name="T2" fmla="*/ 0 w 817"/>
                <a:gd name="T3" fmla="*/ 0 h 219"/>
                <a:gd name="T4" fmla="*/ 0 w 817"/>
                <a:gd name="T5" fmla="*/ 0 h 219"/>
                <a:gd name="T6" fmla="*/ 0 w 817"/>
                <a:gd name="T7" fmla="*/ 0 h 219"/>
                <a:gd name="T8" fmla="*/ 0 w 817"/>
                <a:gd name="T9" fmla="*/ 0 h 219"/>
                <a:gd name="T10" fmla="*/ 0 w 817"/>
                <a:gd name="T11" fmla="*/ 0 h 219"/>
                <a:gd name="T12" fmla="*/ 0 w 817"/>
                <a:gd name="T13" fmla="*/ 0 h 219"/>
                <a:gd name="T14" fmla="*/ 0 w 817"/>
                <a:gd name="T15" fmla="*/ 0 h 219"/>
                <a:gd name="T16" fmla="*/ 0 w 817"/>
                <a:gd name="T17" fmla="*/ 0 h 219"/>
                <a:gd name="T18" fmla="*/ 0 w 817"/>
                <a:gd name="T19" fmla="*/ 0 h 219"/>
                <a:gd name="T20" fmla="*/ 0 w 817"/>
                <a:gd name="T21" fmla="*/ 0 h 219"/>
                <a:gd name="T22" fmla="*/ 0 w 817"/>
                <a:gd name="T23" fmla="*/ 0 h 219"/>
                <a:gd name="T24" fmla="*/ 0 w 817"/>
                <a:gd name="T25" fmla="*/ 0 h 219"/>
                <a:gd name="T26" fmla="*/ 0 w 817"/>
                <a:gd name="T27" fmla="*/ 0 h 219"/>
                <a:gd name="T28" fmla="*/ 0 w 817"/>
                <a:gd name="T29" fmla="*/ 0 h 219"/>
                <a:gd name="T30" fmla="*/ 0 w 817"/>
                <a:gd name="T31" fmla="*/ 0 h 219"/>
                <a:gd name="T32" fmla="*/ 0 w 817"/>
                <a:gd name="T33" fmla="*/ 0 h 219"/>
                <a:gd name="T34" fmla="*/ 0 w 817"/>
                <a:gd name="T35" fmla="*/ 0 h 219"/>
                <a:gd name="T36" fmla="*/ 0 w 817"/>
                <a:gd name="T37" fmla="*/ 0 h 219"/>
                <a:gd name="T38" fmla="*/ 0 w 817"/>
                <a:gd name="T39" fmla="*/ 0 h 219"/>
                <a:gd name="T40" fmla="*/ 0 w 817"/>
                <a:gd name="T41" fmla="*/ 0 h 219"/>
                <a:gd name="T42" fmla="*/ 0 w 817"/>
                <a:gd name="T43" fmla="*/ 0 h 219"/>
                <a:gd name="T44" fmla="*/ 0 w 817"/>
                <a:gd name="T45" fmla="*/ 0 h 219"/>
                <a:gd name="T46" fmla="*/ 0 w 817"/>
                <a:gd name="T47" fmla="*/ 0 h 219"/>
                <a:gd name="T48" fmla="*/ 0 w 817"/>
                <a:gd name="T49" fmla="*/ 0 h 219"/>
                <a:gd name="T50" fmla="*/ 0 w 817"/>
                <a:gd name="T51" fmla="*/ 0 h 219"/>
                <a:gd name="T52" fmla="*/ 0 w 817"/>
                <a:gd name="T53" fmla="*/ 0 h 219"/>
                <a:gd name="T54" fmla="*/ 0 w 817"/>
                <a:gd name="T55" fmla="*/ 0 h 219"/>
                <a:gd name="T56" fmla="*/ 0 w 817"/>
                <a:gd name="T57" fmla="*/ 0 h 219"/>
                <a:gd name="T58" fmla="*/ 0 w 817"/>
                <a:gd name="T59" fmla="*/ 0 h 219"/>
                <a:gd name="T60" fmla="*/ 0 w 817"/>
                <a:gd name="T61" fmla="*/ 0 h 219"/>
                <a:gd name="T62" fmla="*/ 0 w 817"/>
                <a:gd name="T63" fmla="*/ 0 h 219"/>
                <a:gd name="T64" fmla="*/ 0 w 817"/>
                <a:gd name="T65" fmla="*/ 0 h 219"/>
                <a:gd name="T66" fmla="*/ 0 w 817"/>
                <a:gd name="T67" fmla="*/ 0 h 219"/>
                <a:gd name="T68" fmla="*/ 0 w 817"/>
                <a:gd name="T69" fmla="*/ 0 h 219"/>
                <a:gd name="T70" fmla="*/ 0 w 817"/>
                <a:gd name="T71" fmla="*/ 0 h 219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817" h="219">
                  <a:moveTo>
                    <a:pt x="817" y="0"/>
                  </a:moveTo>
                  <a:lnTo>
                    <a:pt x="814" y="0"/>
                  </a:lnTo>
                  <a:lnTo>
                    <a:pt x="806" y="1"/>
                  </a:lnTo>
                  <a:lnTo>
                    <a:pt x="792" y="1"/>
                  </a:lnTo>
                  <a:lnTo>
                    <a:pt x="774" y="2"/>
                  </a:lnTo>
                  <a:lnTo>
                    <a:pt x="751" y="4"/>
                  </a:lnTo>
                  <a:lnTo>
                    <a:pt x="725" y="6"/>
                  </a:lnTo>
                  <a:lnTo>
                    <a:pt x="695" y="9"/>
                  </a:lnTo>
                  <a:lnTo>
                    <a:pt x="663" y="12"/>
                  </a:lnTo>
                  <a:lnTo>
                    <a:pt x="627" y="17"/>
                  </a:lnTo>
                  <a:lnTo>
                    <a:pt x="590" y="22"/>
                  </a:lnTo>
                  <a:lnTo>
                    <a:pt x="550" y="27"/>
                  </a:lnTo>
                  <a:lnTo>
                    <a:pt x="509" y="34"/>
                  </a:lnTo>
                  <a:lnTo>
                    <a:pt x="467" y="41"/>
                  </a:lnTo>
                  <a:lnTo>
                    <a:pt x="425" y="50"/>
                  </a:lnTo>
                  <a:lnTo>
                    <a:pt x="381" y="59"/>
                  </a:lnTo>
                  <a:lnTo>
                    <a:pt x="339" y="71"/>
                  </a:lnTo>
                  <a:lnTo>
                    <a:pt x="298" y="82"/>
                  </a:lnTo>
                  <a:lnTo>
                    <a:pt x="261" y="93"/>
                  </a:lnTo>
                  <a:lnTo>
                    <a:pt x="224" y="104"/>
                  </a:lnTo>
                  <a:lnTo>
                    <a:pt x="192" y="116"/>
                  </a:lnTo>
                  <a:lnTo>
                    <a:pt x="161" y="126"/>
                  </a:lnTo>
                  <a:lnTo>
                    <a:pt x="133" y="135"/>
                  </a:lnTo>
                  <a:lnTo>
                    <a:pt x="108" y="145"/>
                  </a:lnTo>
                  <a:lnTo>
                    <a:pt x="86" y="153"/>
                  </a:lnTo>
                  <a:lnTo>
                    <a:pt x="66" y="162"/>
                  </a:lnTo>
                  <a:lnTo>
                    <a:pt x="48" y="169"/>
                  </a:lnTo>
                  <a:lnTo>
                    <a:pt x="34" y="175"/>
                  </a:lnTo>
                  <a:lnTo>
                    <a:pt x="21" y="180"/>
                  </a:lnTo>
                  <a:lnTo>
                    <a:pt x="13" y="184"/>
                  </a:lnTo>
                  <a:lnTo>
                    <a:pt x="6" y="187"/>
                  </a:lnTo>
                  <a:lnTo>
                    <a:pt x="1" y="189"/>
                  </a:lnTo>
                  <a:lnTo>
                    <a:pt x="0" y="190"/>
                  </a:lnTo>
                  <a:lnTo>
                    <a:pt x="0" y="219"/>
                  </a:lnTo>
                  <a:lnTo>
                    <a:pt x="1" y="218"/>
                  </a:lnTo>
                  <a:lnTo>
                    <a:pt x="4" y="217"/>
                  </a:lnTo>
                  <a:lnTo>
                    <a:pt x="9" y="214"/>
                  </a:lnTo>
                  <a:lnTo>
                    <a:pt x="16" y="210"/>
                  </a:lnTo>
                  <a:lnTo>
                    <a:pt x="26" y="205"/>
                  </a:lnTo>
                  <a:lnTo>
                    <a:pt x="38" y="198"/>
                  </a:lnTo>
                  <a:lnTo>
                    <a:pt x="52" y="192"/>
                  </a:lnTo>
                  <a:lnTo>
                    <a:pt x="70" y="184"/>
                  </a:lnTo>
                  <a:lnTo>
                    <a:pt x="91" y="176"/>
                  </a:lnTo>
                  <a:lnTo>
                    <a:pt x="116" y="167"/>
                  </a:lnTo>
                  <a:lnTo>
                    <a:pt x="144" y="157"/>
                  </a:lnTo>
                  <a:lnTo>
                    <a:pt x="175" y="146"/>
                  </a:lnTo>
                  <a:lnTo>
                    <a:pt x="211" y="135"/>
                  </a:lnTo>
                  <a:lnTo>
                    <a:pt x="251" y="124"/>
                  </a:lnTo>
                  <a:lnTo>
                    <a:pt x="294" y="112"/>
                  </a:lnTo>
                  <a:lnTo>
                    <a:pt x="343" y="99"/>
                  </a:lnTo>
                  <a:lnTo>
                    <a:pt x="397" y="86"/>
                  </a:lnTo>
                  <a:lnTo>
                    <a:pt x="449" y="75"/>
                  </a:lnTo>
                  <a:lnTo>
                    <a:pt x="498" y="65"/>
                  </a:lnTo>
                  <a:lnTo>
                    <a:pt x="543" y="56"/>
                  </a:lnTo>
                  <a:lnTo>
                    <a:pt x="585" y="49"/>
                  </a:lnTo>
                  <a:lnTo>
                    <a:pt x="624" y="43"/>
                  </a:lnTo>
                  <a:lnTo>
                    <a:pt x="660" y="38"/>
                  </a:lnTo>
                  <a:lnTo>
                    <a:pt x="692" y="34"/>
                  </a:lnTo>
                  <a:lnTo>
                    <a:pt x="720" y="31"/>
                  </a:lnTo>
                  <a:lnTo>
                    <a:pt x="746" y="28"/>
                  </a:lnTo>
                  <a:lnTo>
                    <a:pt x="767" y="27"/>
                  </a:lnTo>
                  <a:lnTo>
                    <a:pt x="785" y="25"/>
                  </a:lnTo>
                  <a:lnTo>
                    <a:pt x="799" y="25"/>
                  </a:lnTo>
                  <a:lnTo>
                    <a:pt x="809" y="24"/>
                  </a:lnTo>
                  <a:lnTo>
                    <a:pt x="815" y="24"/>
                  </a:lnTo>
                  <a:lnTo>
                    <a:pt x="817" y="24"/>
                  </a:lnTo>
                  <a:lnTo>
                    <a:pt x="817" y="9"/>
                  </a:lnTo>
                  <a:lnTo>
                    <a:pt x="817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6" name="Freeform 190">
              <a:extLst>
                <a:ext uri="{FF2B5EF4-FFF2-40B4-BE49-F238E27FC236}">
                  <a16:creationId xmlns:a16="http://schemas.microsoft.com/office/drawing/2014/main" id="{446F0BE5-7794-BFEE-C91A-B7B30E50E06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2" y="2357"/>
              <a:ext cx="8" cy="2"/>
            </a:xfrm>
            <a:custGeom>
              <a:avLst/>
              <a:gdLst>
                <a:gd name="T0" fmla="*/ 0 w 76"/>
                <a:gd name="T1" fmla="*/ 0 h 26"/>
                <a:gd name="T2" fmla="*/ 0 w 76"/>
                <a:gd name="T3" fmla="*/ 0 h 26"/>
                <a:gd name="T4" fmla="*/ 0 w 76"/>
                <a:gd name="T5" fmla="*/ 0 h 26"/>
                <a:gd name="T6" fmla="*/ 0 w 76"/>
                <a:gd name="T7" fmla="*/ 0 h 26"/>
                <a:gd name="T8" fmla="*/ 0 w 76"/>
                <a:gd name="T9" fmla="*/ 0 h 2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6" h="26">
                  <a:moveTo>
                    <a:pt x="53" y="2"/>
                  </a:moveTo>
                  <a:lnTo>
                    <a:pt x="76" y="26"/>
                  </a:lnTo>
                  <a:lnTo>
                    <a:pt x="0" y="0"/>
                  </a:lnTo>
                  <a:lnTo>
                    <a:pt x="53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7" name="Freeform 191">
              <a:extLst>
                <a:ext uri="{FF2B5EF4-FFF2-40B4-BE49-F238E27FC236}">
                  <a16:creationId xmlns:a16="http://schemas.microsoft.com/office/drawing/2014/main" id="{01D12BB4-E8DE-84EE-9D50-BF2626C29E49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4" y="2406"/>
              <a:ext cx="9" cy="9"/>
            </a:xfrm>
            <a:custGeom>
              <a:avLst/>
              <a:gdLst>
                <a:gd name="T0" fmla="*/ 0 w 93"/>
                <a:gd name="T1" fmla="*/ 0 h 86"/>
                <a:gd name="T2" fmla="*/ 0 w 93"/>
                <a:gd name="T3" fmla="*/ 0 h 86"/>
                <a:gd name="T4" fmla="*/ 0 w 93"/>
                <a:gd name="T5" fmla="*/ 0 h 86"/>
                <a:gd name="T6" fmla="*/ 0 w 93"/>
                <a:gd name="T7" fmla="*/ 0 h 86"/>
                <a:gd name="T8" fmla="*/ 0 w 93"/>
                <a:gd name="T9" fmla="*/ 0 h 86"/>
                <a:gd name="T10" fmla="*/ 0 w 93"/>
                <a:gd name="T11" fmla="*/ 0 h 86"/>
                <a:gd name="T12" fmla="*/ 0 w 93"/>
                <a:gd name="T13" fmla="*/ 0 h 86"/>
                <a:gd name="T14" fmla="*/ 0 w 93"/>
                <a:gd name="T15" fmla="*/ 0 h 86"/>
                <a:gd name="T16" fmla="*/ 0 w 93"/>
                <a:gd name="T17" fmla="*/ 0 h 86"/>
                <a:gd name="T18" fmla="*/ 0 w 93"/>
                <a:gd name="T19" fmla="*/ 0 h 86"/>
                <a:gd name="T20" fmla="*/ 0 w 93"/>
                <a:gd name="T21" fmla="*/ 0 h 8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93" h="86">
                  <a:moveTo>
                    <a:pt x="89" y="9"/>
                  </a:moveTo>
                  <a:lnTo>
                    <a:pt x="93" y="86"/>
                  </a:lnTo>
                  <a:lnTo>
                    <a:pt x="27" y="77"/>
                  </a:lnTo>
                  <a:lnTo>
                    <a:pt x="73" y="65"/>
                  </a:lnTo>
                  <a:lnTo>
                    <a:pt x="23" y="50"/>
                  </a:lnTo>
                  <a:lnTo>
                    <a:pt x="73" y="42"/>
                  </a:lnTo>
                  <a:lnTo>
                    <a:pt x="0" y="24"/>
                  </a:lnTo>
                  <a:lnTo>
                    <a:pt x="68" y="19"/>
                  </a:lnTo>
                  <a:lnTo>
                    <a:pt x="5" y="0"/>
                  </a:lnTo>
                  <a:lnTo>
                    <a:pt x="89" y="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8" name="Freeform 192">
              <a:extLst>
                <a:ext uri="{FF2B5EF4-FFF2-40B4-BE49-F238E27FC236}">
                  <a16:creationId xmlns:a16="http://schemas.microsoft.com/office/drawing/2014/main" id="{B25CA546-8656-848D-99DB-A3DD9A78BC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87" y="2372"/>
              <a:ext cx="43" cy="76"/>
            </a:xfrm>
            <a:custGeom>
              <a:avLst/>
              <a:gdLst>
                <a:gd name="T0" fmla="*/ 0 w 429"/>
                <a:gd name="T1" fmla="*/ 0 h 764"/>
                <a:gd name="T2" fmla="*/ 0 w 429"/>
                <a:gd name="T3" fmla="*/ 0 h 764"/>
                <a:gd name="T4" fmla="*/ 0 w 429"/>
                <a:gd name="T5" fmla="*/ 0 h 764"/>
                <a:gd name="T6" fmla="*/ 0 w 429"/>
                <a:gd name="T7" fmla="*/ 0 h 764"/>
                <a:gd name="T8" fmla="*/ 0 w 429"/>
                <a:gd name="T9" fmla="*/ 0 h 764"/>
                <a:gd name="T10" fmla="*/ 0 w 429"/>
                <a:gd name="T11" fmla="*/ 0 h 764"/>
                <a:gd name="T12" fmla="*/ 0 w 429"/>
                <a:gd name="T13" fmla="*/ 0 h 764"/>
                <a:gd name="T14" fmla="*/ 0 w 429"/>
                <a:gd name="T15" fmla="*/ 0 h 764"/>
                <a:gd name="T16" fmla="*/ 0 w 429"/>
                <a:gd name="T17" fmla="*/ 0 h 764"/>
                <a:gd name="T18" fmla="*/ 0 w 429"/>
                <a:gd name="T19" fmla="*/ 0 h 764"/>
                <a:gd name="T20" fmla="*/ 0 w 429"/>
                <a:gd name="T21" fmla="*/ 0 h 764"/>
                <a:gd name="T22" fmla="*/ 0 w 429"/>
                <a:gd name="T23" fmla="*/ 0 h 764"/>
                <a:gd name="T24" fmla="*/ 0 w 429"/>
                <a:gd name="T25" fmla="*/ 0 h 764"/>
                <a:gd name="T26" fmla="*/ 0 w 429"/>
                <a:gd name="T27" fmla="*/ 0 h 764"/>
                <a:gd name="T28" fmla="*/ 0 w 429"/>
                <a:gd name="T29" fmla="*/ 0 h 764"/>
                <a:gd name="T30" fmla="*/ 0 w 429"/>
                <a:gd name="T31" fmla="*/ 0 h 764"/>
                <a:gd name="T32" fmla="*/ 0 w 429"/>
                <a:gd name="T33" fmla="*/ 0 h 764"/>
                <a:gd name="T34" fmla="*/ 0 w 429"/>
                <a:gd name="T35" fmla="*/ 0 h 764"/>
                <a:gd name="T36" fmla="*/ 0 w 429"/>
                <a:gd name="T37" fmla="*/ 0 h 764"/>
                <a:gd name="T38" fmla="*/ 0 w 429"/>
                <a:gd name="T39" fmla="*/ 0 h 764"/>
                <a:gd name="T40" fmla="*/ 0 w 429"/>
                <a:gd name="T41" fmla="*/ 0 h 764"/>
                <a:gd name="T42" fmla="*/ 0 w 429"/>
                <a:gd name="T43" fmla="*/ 0 h 764"/>
                <a:gd name="T44" fmla="*/ 0 w 429"/>
                <a:gd name="T45" fmla="*/ 0 h 764"/>
                <a:gd name="T46" fmla="*/ 0 w 429"/>
                <a:gd name="T47" fmla="*/ 0 h 764"/>
                <a:gd name="T48" fmla="*/ 0 w 429"/>
                <a:gd name="T49" fmla="*/ 0 h 764"/>
                <a:gd name="T50" fmla="*/ 0 w 429"/>
                <a:gd name="T51" fmla="*/ 0 h 764"/>
                <a:gd name="T52" fmla="*/ 0 w 429"/>
                <a:gd name="T53" fmla="*/ 0 h 764"/>
                <a:gd name="T54" fmla="*/ 0 w 429"/>
                <a:gd name="T55" fmla="*/ 0 h 764"/>
                <a:gd name="T56" fmla="*/ 0 w 429"/>
                <a:gd name="T57" fmla="*/ 0 h 764"/>
                <a:gd name="T58" fmla="*/ 0 w 429"/>
                <a:gd name="T59" fmla="*/ 0 h 764"/>
                <a:gd name="T60" fmla="*/ 0 w 429"/>
                <a:gd name="T61" fmla="*/ 0 h 764"/>
                <a:gd name="T62" fmla="*/ 0 w 429"/>
                <a:gd name="T63" fmla="*/ 0 h 764"/>
                <a:gd name="T64" fmla="*/ 0 w 429"/>
                <a:gd name="T65" fmla="*/ 0 h 764"/>
                <a:gd name="T66" fmla="*/ 0 w 429"/>
                <a:gd name="T67" fmla="*/ 0 h 764"/>
                <a:gd name="T68" fmla="*/ 0 w 429"/>
                <a:gd name="T69" fmla="*/ 0 h 764"/>
                <a:gd name="T70" fmla="*/ 0 w 429"/>
                <a:gd name="T71" fmla="*/ 0 h 764"/>
                <a:gd name="T72" fmla="*/ 0 w 429"/>
                <a:gd name="T73" fmla="*/ 0 h 764"/>
                <a:gd name="T74" fmla="*/ 0 w 429"/>
                <a:gd name="T75" fmla="*/ 0 h 764"/>
                <a:gd name="T76" fmla="*/ 0 w 429"/>
                <a:gd name="T77" fmla="*/ 0 h 764"/>
                <a:gd name="T78" fmla="*/ 0 w 429"/>
                <a:gd name="T79" fmla="*/ 0 h 764"/>
                <a:gd name="T80" fmla="*/ 0 w 429"/>
                <a:gd name="T81" fmla="*/ 0 h 764"/>
                <a:gd name="T82" fmla="*/ 0 w 429"/>
                <a:gd name="T83" fmla="*/ 0 h 764"/>
                <a:gd name="T84" fmla="*/ 0 w 429"/>
                <a:gd name="T85" fmla="*/ 0 h 764"/>
                <a:gd name="T86" fmla="*/ 0 w 429"/>
                <a:gd name="T87" fmla="*/ 0 h 764"/>
                <a:gd name="T88" fmla="*/ 0 w 429"/>
                <a:gd name="T89" fmla="*/ 0 h 764"/>
                <a:gd name="T90" fmla="*/ 0 w 429"/>
                <a:gd name="T91" fmla="*/ 0 h 764"/>
                <a:gd name="T92" fmla="*/ 0 w 429"/>
                <a:gd name="T93" fmla="*/ 0 h 764"/>
                <a:gd name="T94" fmla="*/ 0 w 429"/>
                <a:gd name="T95" fmla="*/ 0 h 764"/>
                <a:gd name="T96" fmla="*/ 0 w 429"/>
                <a:gd name="T97" fmla="*/ 0 h 764"/>
                <a:gd name="T98" fmla="*/ 0 w 429"/>
                <a:gd name="T99" fmla="*/ 0 h 764"/>
                <a:gd name="T100" fmla="*/ 0 w 429"/>
                <a:gd name="T101" fmla="*/ 0 h 764"/>
                <a:gd name="T102" fmla="*/ 0 w 429"/>
                <a:gd name="T103" fmla="*/ 0 h 764"/>
                <a:gd name="T104" fmla="*/ 0 w 429"/>
                <a:gd name="T105" fmla="*/ 0 h 764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429" h="764">
                  <a:moveTo>
                    <a:pt x="363" y="0"/>
                  </a:moveTo>
                  <a:lnTo>
                    <a:pt x="429" y="467"/>
                  </a:lnTo>
                  <a:lnTo>
                    <a:pt x="428" y="466"/>
                  </a:lnTo>
                  <a:lnTo>
                    <a:pt x="425" y="465"/>
                  </a:lnTo>
                  <a:lnTo>
                    <a:pt x="419" y="463"/>
                  </a:lnTo>
                  <a:lnTo>
                    <a:pt x="411" y="461"/>
                  </a:lnTo>
                  <a:lnTo>
                    <a:pt x="402" y="460"/>
                  </a:lnTo>
                  <a:lnTo>
                    <a:pt x="390" y="459"/>
                  </a:lnTo>
                  <a:lnTo>
                    <a:pt x="377" y="458"/>
                  </a:lnTo>
                  <a:lnTo>
                    <a:pt x="361" y="460"/>
                  </a:lnTo>
                  <a:lnTo>
                    <a:pt x="344" y="463"/>
                  </a:lnTo>
                  <a:lnTo>
                    <a:pt x="325" y="468"/>
                  </a:lnTo>
                  <a:lnTo>
                    <a:pt x="304" y="476"/>
                  </a:lnTo>
                  <a:lnTo>
                    <a:pt x="281" y="487"/>
                  </a:lnTo>
                  <a:lnTo>
                    <a:pt x="256" y="502"/>
                  </a:lnTo>
                  <a:lnTo>
                    <a:pt x="231" y="519"/>
                  </a:lnTo>
                  <a:lnTo>
                    <a:pt x="202" y="542"/>
                  </a:lnTo>
                  <a:lnTo>
                    <a:pt x="173" y="568"/>
                  </a:lnTo>
                  <a:lnTo>
                    <a:pt x="123" y="621"/>
                  </a:lnTo>
                  <a:lnTo>
                    <a:pt x="92" y="664"/>
                  </a:lnTo>
                  <a:lnTo>
                    <a:pt x="77" y="699"/>
                  </a:lnTo>
                  <a:lnTo>
                    <a:pt x="72" y="724"/>
                  </a:lnTo>
                  <a:lnTo>
                    <a:pt x="76" y="743"/>
                  </a:lnTo>
                  <a:lnTo>
                    <a:pt x="83" y="755"/>
                  </a:lnTo>
                  <a:lnTo>
                    <a:pt x="90" y="762"/>
                  </a:lnTo>
                  <a:lnTo>
                    <a:pt x="93" y="764"/>
                  </a:lnTo>
                  <a:lnTo>
                    <a:pt x="87" y="759"/>
                  </a:lnTo>
                  <a:lnTo>
                    <a:pt x="70" y="743"/>
                  </a:lnTo>
                  <a:lnTo>
                    <a:pt x="49" y="716"/>
                  </a:lnTo>
                  <a:lnTo>
                    <a:pt x="27" y="678"/>
                  </a:lnTo>
                  <a:lnTo>
                    <a:pt x="9" y="630"/>
                  </a:lnTo>
                  <a:lnTo>
                    <a:pt x="0" y="572"/>
                  </a:lnTo>
                  <a:lnTo>
                    <a:pt x="6" y="503"/>
                  </a:lnTo>
                  <a:lnTo>
                    <a:pt x="30" y="423"/>
                  </a:lnTo>
                  <a:lnTo>
                    <a:pt x="50" y="381"/>
                  </a:lnTo>
                  <a:lnTo>
                    <a:pt x="72" y="339"/>
                  </a:lnTo>
                  <a:lnTo>
                    <a:pt x="97" y="299"/>
                  </a:lnTo>
                  <a:lnTo>
                    <a:pt x="122" y="260"/>
                  </a:lnTo>
                  <a:lnTo>
                    <a:pt x="150" y="224"/>
                  </a:lnTo>
                  <a:lnTo>
                    <a:pt x="178" y="189"/>
                  </a:lnTo>
                  <a:lnTo>
                    <a:pt x="205" y="156"/>
                  </a:lnTo>
                  <a:lnTo>
                    <a:pt x="232" y="125"/>
                  </a:lnTo>
                  <a:lnTo>
                    <a:pt x="258" y="98"/>
                  </a:lnTo>
                  <a:lnTo>
                    <a:pt x="283" y="73"/>
                  </a:lnTo>
                  <a:lnTo>
                    <a:pt x="305" y="52"/>
                  </a:lnTo>
                  <a:lnTo>
                    <a:pt x="324" y="33"/>
                  </a:lnTo>
                  <a:lnTo>
                    <a:pt x="340" y="19"/>
                  </a:lnTo>
                  <a:lnTo>
                    <a:pt x="353" y="9"/>
                  </a:lnTo>
                  <a:lnTo>
                    <a:pt x="360" y="2"/>
                  </a:lnTo>
                  <a:lnTo>
                    <a:pt x="363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09" name="Freeform 193">
              <a:extLst>
                <a:ext uri="{FF2B5EF4-FFF2-40B4-BE49-F238E27FC236}">
                  <a16:creationId xmlns:a16="http://schemas.microsoft.com/office/drawing/2014/main" id="{E971B9A5-DF8F-8887-E977-968147BA8B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8" y="2406"/>
              <a:ext cx="73" cy="11"/>
            </a:xfrm>
            <a:custGeom>
              <a:avLst/>
              <a:gdLst>
                <a:gd name="T0" fmla="*/ 0 w 734"/>
                <a:gd name="T1" fmla="*/ 0 h 115"/>
                <a:gd name="T2" fmla="*/ 0 w 734"/>
                <a:gd name="T3" fmla="*/ 0 h 115"/>
                <a:gd name="T4" fmla="*/ 0 w 734"/>
                <a:gd name="T5" fmla="*/ 0 h 115"/>
                <a:gd name="T6" fmla="*/ 0 w 734"/>
                <a:gd name="T7" fmla="*/ 0 h 115"/>
                <a:gd name="T8" fmla="*/ 0 w 734"/>
                <a:gd name="T9" fmla="*/ 0 h 115"/>
                <a:gd name="T10" fmla="*/ 0 w 734"/>
                <a:gd name="T11" fmla="*/ 0 h 115"/>
                <a:gd name="T12" fmla="*/ 0 w 734"/>
                <a:gd name="T13" fmla="*/ 0 h 115"/>
                <a:gd name="T14" fmla="*/ 0 w 734"/>
                <a:gd name="T15" fmla="*/ 0 h 115"/>
                <a:gd name="T16" fmla="*/ 0 w 734"/>
                <a:gd name="T17" fmla="*/ 0 h 115"/>
                <a:gd name="T18" fmla="*/ 0 w 734"/>
                <a:gd name="T19" fmla="*/ 0 h 115"/>
                <a:gd name="T20" fmla="*/ 0 w 734"/>
                <a:gd name="T21" fmla="*/ 0 h 115"/>
                <a:gd name="T22" fmla="*/ 0 w 734"/>
                <a:gd name="T23" fmla="*/ 0 h 115"/>
                <a:gd name="T24" fmla="*/ 0 w 734"/>
                <a:gd name="T25" fmla="*/ 0 h 115"/>
                <a:gd name="T26" fmla="*/ 0 w 734"/>
                <a:gd name="T27" fmla="*/ 0 h 115"/>
                <a:gd name="T28" fmla="*/ 0 w 734"/>
                <a:gd name="T29" fmla="*/ 0 h 115"/>
                <a:gd name="T30" fmla="*/ 0 w 734"/>
                <a:gd name="T31" fmla="*/ 0 h 115"/>
                <a:gd name="T32" fmla="*/ 0 w 734"/>
                <a:gd name="T33" fmla="*/ 0 h 115"/>
                <a:gd name="T34" fmla="*/ 0 w 734"/>
                <a:gd name="T35" fmla="*/ 0 h 115"/>
                <a:gd name="T36" fmla="*/ 0 w 734"/>
                <a:gd name="T37" fmla="*/ 0 h 115"/>
                <a:gd name="T38" fmla="*/ 0 w 734"/>
                <a:gd name="T39" fmla="*/ 0 h 115"/>
                <a:gd name="T40" fmla="*/ 0 w 734"/>
                <a:gd name="T41" fmla="*/ 0 h 115"/>
                <a:gd name="T42" fmla="*/ 0 w 734"/>
                <a:gd name="T43" fmla="*/ 0 h 115"/>
                <a:gd name="T44" fmla="*/ 0 w 734"/>
                <a:gd name="T45" fmla="*/ 0 h 115"/>
                <a:gd name="T46" fmla="*/ 0 w 734"/>
                <a:gd name="T47" fmla="*/ 0 h 115"/>
                <a:gd name="T48" fmla="*/ 0 w 734"/>
                <a:gd name="T49" fmla="*/ 0 h 115"/>
                <a:gd name="T50" fmla="*/ 0 w 734"/>
                <a:gd name="T51" fmla="*/ 0 h 115"/>
                <a:gd name="T52" fmla="*/ 0 w 734"/>
                <a:gd name="T53" fmla="*/ 0 h 115"/>
                <a:gd name="T54" fmla="*/ 0 w 734"/>
                <a:gd name="T55" fmla="*/ 0 h 115"/>
                <a:gd name="T56" fmla="*/ 0 w 734"/>
                <a:gd name="T57" fmla="*/ 0 h 115"/>
                <a:gd name="T58" fmla="*/ 0 w 734"/>
                <a:gd name="T59" fmla="*/ 0 h 115"/>
                <a:gd name="T60" fmla="*/ 0 w 734"/>
                <a:gd name="T61" fmla="*/ 0 h 115"/>
                <a:gd name="T62" fmla="*/ 0 w 734"/>
                <a:gd name="T63" fmla="*/ 0 h 115"/>
                <a:gd name="T64" fmla="*/ 0 w 734"/>
                <a:gd name="T65" fmla="*/ 0 h 115"/>
                <a:gd name="T66" fmla="*/ 0 w 734"/>
                <a:gd name="T67" fmla="*/ 0 h 115"/>
                <a:gd name="T68" fmla="*/ 0 w 734"/>
                <a:gd name="T69" fmla="*/ 0 h 115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734" h="115">
                  <a:moveTo>
                    <a:pt x="9" y="115"/>
                  </a:moveTo>
                  <a:lnTo>
                    <a:pt x="11" y="114"/>
                  </a:lnTo>
                  <a:lnTo>
                    <a:pt x="18" y="113"/>
                  </a:lnTo>
                  <a:lnTo>
                    <a:pt x="29" y="109"/>
                  </a:lnTo>
                  <a:lnTo>
                    <a:pt x="43" y="106"/>
                  </a:lnTo>
                  <a:lnTo>
                    <a:pt x="61" y="102"/>
                  </a:lnTo>
                  <a:lnTo>
                    <a:pt x="82" y="97"/>
                  </a:lnTo>
                  <a:lnTo>
                    <a:pt x="106" y="92"/>
                  </a:lnTo>
                  <a:lnTo>
                    <a:pt x="133" y="87"/>
                  </a:lnTo>
                  <a:lnTo>
                    <a:pt x="162" y="81"/>
                  </a:lnTo>
                  <a:lnTo>
                    <a:pt x="192" y="76"/>
                  </a:lnTo>
                  <a:lnTo>
                    <a:pt x="224" y="70"/>
                  </a:lnTo>
                  <a:lnTo>
                    <a:pt x="256" y="63"/>
                  </a:lnTo>
                  <a:lnTo>
                    <a:pt x="290" y="58"/>
                  </a:lnTo>
                  <a:lnTo>
                    <a:pt x="324" y="53"/>
                  </a:lnTo>
                  <a:lnTo>
                    <a:pt x="358" y="48"/>
                  </a:lnTo>
                  <a:lnTo>
                    <a:pt x="392" y="44"/>
                  </a:lnTo>
                  <a:lnTo>
                    <a:pt x="426" y="41"/>
                  </a:lnTo>
                  <a:lnTo>
                    <a:pt x="459" y="38"/>
                  </a:lnTo>
                  <a:lnTo>
                    <a:pt x="491" y="35"/>
                  </a:lnTo>
                  <a:lnTo>
                    <a:pt x="522" y="33"/>
                  </a:lnTo>
                  <a:lnTo>
                    <a:pt x="552" y="31"/>
                  </a:lnTo>
                  <a:lnTo>
                    <a:pt x="580" y="30"/>
                  </a:lnTo>
                  <a:lnTo>
                    <a:pt x="606" y="28"/>
                  </a:lnTo>
                  <a:lnTo>
                    <a:pt x="630" y="27"/>
                  </a:lnTo>
                  <a:lnTo>
                    <a:pt x="653" y="27"/>
                  </a:lnTo>
                  <a:lnTo>
                    <a:pt x="674" y="26"/>
                  </a:lnTo>
                  <a:lnTo>
                    <a:pt x="690" y="26"/>
                  </a:lnTo>
                  <a:lnTo>
                    <a:pt x="706" y="25"/>
                  </a:lnTo>
                  <a:lnTo>
                    <a:pt x="718" y="25"/>
                  </a:lnTo>
                  <a:lnTo>
                    <a:pt x="726" y="25"/>
                  </a:lnTo>
                  <a:lnTo>
                    <a:pt x="731" y="25"/>
                  </a:lnTo>
                  <a:lnTo>
                    <a:pt x="734" y="25"/>
                  </a:lnTo>
                  <a:lnTo>
                    <a:pt x="727" y="1"/>
                  </a:lnTo>
                  <a:lnTo>
                    <a:pt x="726" y="1"/>
                  </a:lnTo>
                  <a:lnTo>
                    <a:pt x="721" y="1"/>
                  </a:lnTo>
                  <a:lnTo>
                    <a:pt x="714" y="0"/>
                  </a:lnTo>
                  <a:lnTo>
                    <a:pt x="704" y="0"/>
                  </a:lnTo>
                  <a:lnTo>
                    <a:pt x="691" y="0"/>
                  </a:lnTo>
                  <a:lnTo>
                    <a:pt x="675" y="0"/>
                  </a:lnTo>
                  <a:lnTo>
                    <a:pt x="657" y="0"/>
                  </a:lnTo>
                  <a:lnTo>
                    <a:pt x="636" y="0"/>
                  </a:lnTo>
                  <a:lnTo>
                    <a:pt x="612" y="1"/>
                  </a:lnTo>
                  <a:lnTo>
                    <a:pt x="585" y="2"/>
                  </a:lnTo>
                  <a:lnTo>
                    <a:pt x="556" y="4"/>
                  </a:lnTo>
                  <a:lnTo>
                    <a:pt x="525" y="6"/>
                  </a:lnTo>
                  <a:lnTo>
                    <a:pt x="491" y="8"/>
                  </a:lnTo>
                  <a:lnTo>
                    <a:pt x="454" y="11"/>
                  </a:lnTo>
                  <a:lnTo>
                    <a:pt x="416" y="15"/>
                  </a:lnTo>
                  <a:lnTo>
                    <a:pt x="373" y="21"/>
                  </a:lnTo>
                  <a:lnTo>
                    <a:pt x="331" y="27"/>
                  </a:lnTo>
                  <a:lnTo>
                    <a:pt x="291" y="32"/>
                  </a:lnTo>
                  <a:lnTo>
                    <a:pt x="254" y="38"/>
                  </a:lnTo>
                  <a:lnTo>
                    <a:pt x="218" y="44"/>
                  </a:lnTo>
                  <a:lnTo>
                    <a:pt x="186" y="49"/>
                  </a:lnTo>
                  <a:lnTo>
                    <a:pt x="155" y="55"/>
                  </a:lnTo>
                  <a:lnTo>
                    <a:pt x="126" y="60"/>
                  </a:lnTo>
                  <a:lnTo>
                    <a:pt x="101" y="65"/>
                  </a:lnTo>
                  <a:lnTo>
                    <a:pt x="79" y="71"/>
                  </a:lnTo>
                  <a:lnTo>
                    <a:pt x="58" y="75"/>
                  </a:lnTo>
                  <a:lnTo>
                    <a:pt x="41" y="79"/>
                  </a:lnTo>
                  <a:lnTo>
                    <a:pt x="27" y="82"/>
                  </a:lnTo>
                  <a:lnTo>
                    <a:pt x="15" y="84"/>
                  </a:lnTo>
                  <a:lnTo>
                    <a:pt x="7" y="86"/>
                  </a:lnTo>
                  <a:lnTo>
                    <a:pt x="2" y="88"/>
                  </a:lnTo>
                  <a:lnTo>
                    <a:pt x="0" y="88"/>
                  </a:lnTo>
                  <a:lnTo>
                    <a:pt x="9" y="115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0" name="Freeform 194">
              <a:extLst>
                <a:ext uri="{FF2B5EF4-FFF2-40B4-BE49-F238E27FC236}">
                  <a16:creationId xmlns:a16="http://schemas.microsoft.com/office/drawing/2014/main" id="{49611683-6770-8699-A250-5D5DE0F6D0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8" y="2351"/>
              <a:ext cx="12" cy="8"/>
            </a:xfrm>
            <a:custGeom>
              <a:avLst/>
              <a:gdLst>
                <a:gd name="T0" fmla="*/ 0 w 124"/>
                <a:gd name="T1" fmla="*/ 0 h 77"/>
                <a:gd name="T2" fmla="*/ 0 w 124"/>
                <a:gd name="T3" fmla="*/ 0 h 77"/>
                <a:gd name="T4" fmla="*/ 0 w 124"/>
                <a:gd name="T5" fmla="*/ 0 h 77"/>
                <a:gd name="T6" fmla="*/ 0 w 124"/>
                <a:gd name="T7" fmla="*/ 0 h 77"/>
                <a:gd name="T8" fmla="*/ 0 w 124"/>
                <a:gd name="T9" fmla="*/ 0 h 77"/>
                <a:gd name="T10" fmla="*/ 0 w 124"/>
                <a:gd name="T11" fmla="*/ 0 h 77"/>
                <a:gd name="T12" fmla="*/ 0 w 124"/>
                <a:gd name="T13" fmla="*/ 0 h 77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24" h="77">
                  <a:moveTo>
                    <a:pt x="0" y="3"/>
                  </a:moveTo>
                  <a:lnTo>
                    <a:pt x="5" y="77"/>
                  </a:lnTo>
                  <a:lnTo>
                    <a:pt x="124" y="65"/>
                  </a:lnTo>
                  <a:lnTo>
                    <a:pt x="112" y="47"/>
                  </a:lnTo>
                  <a:lnTo>
                    <a:pt x="48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D800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1" name="Freeform 195">
              <a:extLst>
                <a:ext uri="{FF2B5EF4-FFF2-40B4-BE49-F238E27FC236}">
                  <a16:creationId xmlns:a16="http://schemas.microsoft.com/office/drawing/2014/main" id="{1F7F61A9-40AA-C1CD-04C1-F42B1B4C651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1" y="2386"/>
              <a:ext cx="18" cy="4"/>
            </a:xfrm>
            <a:custGeom>
              <a:avLst/>
              <a:gdLst>
                <a:gd name="T0" fmla="*/ 0 w 175"/>
                <a:gd name="T1" fmla="*/ 0 h 38"/>
                <a:gd name="T2" fmla="*/ 0 w 175"/>
                <a:gd name="T3" fmla="*/ 0 h 38"/>
                <a:gd name="T4" fmla="*/ 0 w 175"/>
                <a:gd name="T5" fmla="*/ 0 h 38"/>
                <a:gd name="T6" fmla="*/ 0 w 175"/>
                <a:gd name="T7" fmla="*/ 0 h 38"/>
                <a:gd name="T8" fmla="*/ 0 w 175"/>
                <a:gd name="T9" fmla="*/ 0 h 38"/>
                <a:gd name="T10" fmla="*/ 0 w 175"/>
                <a:gd name="T11" fmla="*/ 0 h 38"/>
                <a:gd name="T12" fmla="*/ 0 w 175"/>
                <a:gd name="T13" fmla="*/ 0 h 38"/>
                <a:gd name="T14" fmla="*/ 0 w 175"/>
                <a:gd name="T15" fmla="*/ 0 h 38"/>
                <a:gd name="T16" fmla="*/ 0 w 175"/>
                <a:gd name="T17" fmla="*/ 0 h 38"/>
                <a:gd name="T18" fmla="*/ 0 w 175"/>
                <a:gd name="T19" fmla="*/ 0 h 38"/>
                <a:gd name="T20" fmla="*/ 0 w 175"/>
                <a:gd name="T21" fmla="*/ 0 h 38"/>
                <a:gd name="T22" fmla="*/ 0 w 175"/>
                <a:gd name="T23" fmla="*/ 0 h 38"/>
                <a:gd name="T24" fmla="*/ 0 w 175"/>
                <a:gd name="T25" fmla="*/ 0 h 38"/>
                <a:gd name="T26" fmla="*/ 0 w 175"/>
                <a:gd name="T27" fmla="*/ 0 h 38"/>
                <a:gd name="T28" fmla="*/ 0 w 175"/>
                <a:gd name="T29" fmla="*/ 0 h 38"/>
                <a:gd name="T30" fmla="*/ 0 w 175"/>
                <a:gd name="T31" fmla="*/ 0 h 38"/>
                <a:gd name="T32" fmla="*/ 0 w 175"/>
                <a:gd name="T33" fmla="*/ 0 h 38"/>
                <a:gd name="T34" fmla="*/ 0 w 175"/>
                <a:gd name="T35" fmla="*/ 0 h 38"/>
                <a:gd name="T36" fmla="*/ 0 w 175"/>
                <a:gd name="T37" fmla="*/ 0 h 38"/>
                <a:gd name="T38" fmla="*/ 0 w 175"/>
                <a:gd name="T39" fmla="*/ 0 h 38"/>
                <a:gd name="T40" fmla="*/ 0 w 175"/>
                <a:gd name="T41" fmla="*/ 0 h 38"/>
                <a:gd name="T42" fmla="*/ 0 w 175"/>
                <a:gd name="T43" fmla="*/ 0 h 38"/>
                <a:gd name="T44" fmla="*/ 0 w 175"/>
                <a:gd name="T45" fmla="*/ 0 h 38"/>
                <a:gd name="T46" fmla="*/ 0 w 175"/>
                <a:gd name="T47" fmla="*/ 0 h 38"/>
                <a:gd name="T48" fmla="*/ 0 w 175"/>
                <a:gd name="T49" fmla="*/ 0 h 38"/>
                <a:gd name="T50" fmla="*/ 0 w 175"/>
                <a:gd name="T51" fmla="*/ 0 h 38"/>
                <a:gd name="T52" fmla="*/ 0 w 175"/>
                <a:gd name="T53" fmla="*/ 0 h 38"/>
                <a:gd name="T54" fmla="*/ 0 w 175"/>
                <a:gd name="T55" fmla="*/ 0 h 38"/>
                <a:gd name="T56" fmla="*/ 0 w 175"/>
                <a:gd name="T57" fmla="*/ 0 h 38"/>
                <a:gd name="T58" fmla="*/ 0 w 175"/>
                <a:gd name="T59" fmla="*/ 0 h 38"/>
                <a:gd name="T60" fmla="*/ 0 w 175"/>
                <a:gd name="T61" fmla="*/ 0 h 38"/>
                <a:gd name="T62" fmla="*/ 0 w 175"/>
                <a:gd name="T63" fmla="*/ 0 h 38"/>
                <a:gd name="T64" fmla="*/ 0 w 175"/>
                <a:gd name="T65" fmla="*/ 0 h 38"/>
                <a:gd name="T66" fmla="*/ 0 w 175"/>
                <a:gd name="T67" fmla="*/ 0 h 38"/>
                <a:gd name="T68" fmla="*/ 0 w 175"/>
                <a:gd name="T69" fmla="*/ 0 h 38"/>
                <a:gd name="T70" fmla="*/ 0 w 175"/>
                <a:gd name="T71" fmla="*/ 0 h 38"/>
                <a:gd name="T72" fmla="*/ 0 w 175"/>
                <a:gd name="T73" fmla="*/ 0 h 38"/>
                <a:gd name="T74" fmla="*/ 0 w 175"/>
                <a:gd name="T75" fmla="*/ 0 h 38"/>
                <a:gd name="T76" fmla="*/ 0 w 175"/>
                <a:gd name="T77" fmla="*/ 0 h 3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75" h="38">
                  <a:moveTo>
                    <a:pt x="171" y="0"/>
                  </a:moveTo>
                  <a:lnTo>
                    <a:pt x="169" y="0"/>
                  </a:lnTo>
                  <a:lnTo>
                    <a:pt x="163" y="0"/>
                  </a:lnTo>
                  <a:lnTo>
                    <a:pt x="154" y="0"/>
                  </a:lnTo>
                  <a:lnTo>
                    <a:pt x="142" y="1"/>
                  </a:lnTo>
                  <a:lnTo>
                    <a:pt x="130" y="1"/>
                  </a:lnTo>
                  <a:lnTo>
                    <a:pt x="116" y="3"/>
                  </a:lnTo>
                  <a:lnTo>
                    <a:pt x="101" y="4"/>
                  </a:lnTo>
                  <a:lnTo>
                    <a:pt x="87" y="6"/>
                  </a:lnTo>
                  <a:lnTo>
                    <a:pt x="72" y="8"/>
                  </a:lnTo>
                  <a:lnTo>
                    <a:pt x="57" y="11"/>
                  </a:lnTo>
                  <a:lnTo>
                    <a:pt x="42" y="13"/>
                  </a:lnTo>
                  <a:lnTo>
                    <a:pt x="29" y="15"/>
                  </a:lnTo>
                  <a:lnTo>
                    <a:pt x="17" y="17"/>
                  </a:lnTo>
                  <a:lnTo>
                    <a:pt x="8" y="19"/>
                  </a:lnTo>
                  <a:lnTo>
                    <a:pt x="3" y="20"/>
                  </a:lnTo>
                  <a:lnTo>
                    <a:pt x="0" y="20"/>
                  </a:lnTo>
                  <a:lnTo>
                    <a:pt x="0" y="38"/>
                  </a:lnTo>
                  <a:lnTo>
                    <a:pt x="1" y="38"/>
                  </a:lnTo>
                  <a:lnTo>
                    <a:pt x="6" y="36"/>
                  </a:lnTo>
                  <a:lnTo>
                    <a:pt x="13" y="34"/>
                  </a:lnTo>
                  <a:lnTo>
                    <a:pt x="22" y="32"/>
                  </a:lnTo>
                  <a:lnTo>
                    <a:pt x="36" y="29"/>
                  </a:lnTo>
                  <a:lnTo>
                    <a:pt x="51" y="26"/>
                  </a:lnTo>
                  <a:lnTo>
                    <a:pt x="70" y="24"/>
                  </a:lnTo>
                  <a:lnTo>
                    <a:pt x="92" y="23"/>
                  </a:lnTo>
                  <a:lnTo>
                    <a:pt x="114" y="22"/>
                  </a:lnTo>
                  <a:lnTo>
                    <a:pt x="132" y="22"/>
                  </a:lnTo>
                  <a:lnTo>
                    <a:pt x="147" y="22"/>
                  </a:lnTo>
                  <a:lnTo>
                    <a:pt x="158" y="22"/>
                  </a:lnTo>
                  <a:lnTo>
                    <a:pt x="165" y="22"/>
                  </a:lnTo>
                  <a:lnTo>
                    <a:pt x="171" y="23"/>
                  </a:lnTo>
                  <a:lnTo>
                    <a:pt x="174" y="23"/>
                  </a:lnTo>
                  <a:lnTo>
                    <a:pt x="175" y="23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2" name="Freeform 196">
              <a:extLst>
                <a:ext uri="{FF2B5EF4-FFF2-40B4-BE49-F238E27FC236}">
                  <a16:creationId xmlns:a16="http://schemas.microsoft.com/office/drawing/2014/main" id="{B757603D-0CDD-2188-F785-26AF748A06E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9" y="2378"/>
              <a:ext cx="8" cy="4"/>
            </a:xfrm>
            <a:custGeom>
              <a:avLst/>
              <a:gdLst>
                <a:gd name="T0" fmla="*/ 0 w 80"/>
                <a:gd name="T1" fmla="*/ 0 h 35"/>
                <a:gd name="T2" fmla="*/ 0 w 80"/>
                <a:gd name="T3" fmla="*/ 0 h 35"/>
                <a:gd name="T4" fmla="*/ 0 w 80"/>
                <a:gd name="T5" fmla="*/ 0 h 35"/>
                <a:gd name="T6" fmla="*/ 0 w 80"/>
                <a:gd name="T7" fmla="*/ 0 h 35"/>
                <a:gd name="T8" fmla="*/ 0 w 80"/>
                <a:gd name="T9" fmla="*/ 0 h 3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0" h="35">
                  <a:moveTo>
                    <a:pt x="0" y="0"/>
                  </a:moveTo>
                  <a:lnTo>
                    <a:pt x="80" y="35"/>
                  </a:lnTo>
                  <a:lnTo>
                    <a:pt x="51" y="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3" name="Freeform 197">
              <a:extLst>
                <a:ext uri="{FF2B5EF4-FFF2-40B4-BE49-F238E27FC236}">
                  <a16:creationId xmlns:a16="http://schemas.microsoft.com/office/drawing/2014/main" id="{53B5F34D-CC1E-AF04-61EE-B5A5B30729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2379"/>
              <a:ext cx="13" cy="5"/>
            </a:xfrm>
            <a:custGeom>
              <a:avLst/>
              <a:gdLst>
                <a:gd name="T0" fmla="*/ 0 w 128"/>
                <a:gd name="T1" fmla="*/ 0 h 44"/>
                <a:gd name="T2" fmla="*/ 0 w 128"/>
                <a:gd name="T3" fmla="*/ 0 h 44"/>
                <a:gd name="T4" fmla="*/ 0 w 128"/>
                <a:gd name="T5" fmla="*/ 0 h 44"/>
                <a:gd name="T6" fmla="*/ 0 w 128"/>
                <a:gd name="T7" fmla="*/ 0 h 44"/>
                <a:gd name="T8" fmla="*/ 0 w 128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28" h="44">
                  <a:moveTo>
                    <a:pt x="0" y="0"/>
                  </a:moveTo>
                  <a:lnTo>
                    <a:pt x="128" y="44"/>
                  </a:lnTo>
                  <a:lnTo>
                    <a:pt x="99" y="2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F0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4" name="Freeform 198">
              <a:extLst>
                <a:ext uri="{FF2B5EF4-FFF2-40B4-BE49-F238E27FC236}">
                  <a16:creationId xmlns:a16="http://schemas.microsoft.com/office/drawing/2014/main" id="{083872CF-A791-D90B-2FFF-E012C40C56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4" y="2387"/>
              <a:ext cx="7" cy="3"/>
            </a:xfrm>
            <a:custGeom>
              <a:avLst/>
              <a:gdLst>
                <a:gd name="T0" fmla="*/ 0 w 67"/>
                <a:gd name="T1" fmla="*/ 0 h 32"/>
                <a:gd name="T2" fmla="*/ 0 w 67"/>
                <a:gd name="T3" fmla="*/ 0 h 32"/>
                <a:gd name="T4" fmla="*/ 0 w 67"/>
                <a:gd name="T5" fmla="*/ 0 h 32"/>
                <a:gd name="T6" fmla="*/ 0 w 67"/>
                <a:gd name="T7" fmla="*/ 0 h 32"/>
                <a:gd name="T8" fmla="*/ 0 w 67"/>
                <a:gd name="T9" fmla="*/ 0 h 32"/>
                <a:gd name="T10" fmla="*/ 0 w 67"/>
                <a:gd name="T11" fmla="*/ 0 h 3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7" h="32">
                  <a:moveTo>
                    <a:pt x="0" y="0"/>
                  </a:moveTo>
                  <a:lnTo>
                    <a:pt x="7" y="31"/>
                  </a:lnTo>
                  <a:lnTo>
                    <a:pt x="67" y="32"/>
                  </a:lnTo>
                  <a:lnTo>
                    <a:pt x="61" y="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5" name="Freeform 199">
              <a:extLst>
                <a:ext uri="{FF2B5EF4-FFF2-40B4-BE49-F238E27FC236}">
                  <a16:creationId xmlns:a16="http://schemas.microsoft.com/office/drawing/2014/main" id="{21C3DE87-6841-015C-B1C3-C3817222A7E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5" y="2393"/>
              <a:ext cx="6" cy="4"/>
            </a:xfrm>
            <a:custGeom>
              <a:avLst/>
              <a:gdLst>
                <a:gd name="T0" fmla="*/ 0 w 64"/>
                <a:gd name="T1" fmla="*/ 0 h 39"/>
                <a:gd name="T2" fmla="*/ 0 w 64"/>
                <a:gd name="T3" fmla="*/ 0 h 39"/>
                <a:gd name="T4" fmla="*/ 0 w 64"/>
                <a:gd name="T5" fmla="*/ 0 h 39"/>
                <a:gd name="T6" fmla="*/ 0 w 64"/>
                <a:gd name="T7" fmla="*/ 0 h 39"/>
                <a:gd name="T8" fmla="*/ 0 w 64"/>
                <a:gd name="T9" fmla="*/ 0 h 39"/>
                <a:gd name="T10" fmla="*/ 0 w 64"/>
                <a:gd name="T11" fmla="*/ 0 h 3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4" h="39">
                  <a:moveTo>
                    <a:pt x="64" y="3"/>
                  </a:moveTo>
                  <a:lnTo>
                    <a:pt x="0" y="0"/>
                  </a:lnTo>
                  <a:lnTo>
                    <a:pt x="4" y="35"/>
                  </a:lnTo>
                  <a:lnTo>
                    <a:pt x="60" y="39"/>
                  </a:lnTo>
                  <a:lnTo>
                    <a:pt x="64" y="3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6" name="Freeform 200">
              <a:extLst>
                <a:ext uri="{FF2B5EF4-FFF2-40B4-BE49-F238E27FC236}">
                  <a16:creationId xmlns:a16="http://schemas.microsoft.com/office/drawing/2014/main" id="{FCC5F157-8E81-6715-98DF-2B37950D0D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1" y="2390"/>
              <a:ext cx="5" cy="3"/>
            </a:xfrm>
            <a:custGeom>
              <a:avLst/>
              <a:gdLst>
                <a:gd name="T0" fmla="*/ 0 w 57"/>
                <a:gd name="T1" fmla="*/ 0 h 30"/>
                <a:gd name="T2" fmla="*/ 0 w 57"/>
                <a:gd name="T3" fmla="*/ 0 h 30"/>
                <a:gd name="T4" fmla="*/ 0 w 57"/>
                <a:gd name="T5" fmla="*/ 0 h 30"/>
                <a:gd name="T6" fmla="*/ 0 w 57"/>
                <a:gd name="T7" fmla="*/ 0 h 30"/>
                <a:gd name="T8" fmla="*/ 0 w 57"/>
                <a:gd name="T9" fmla="*/ 0 h 30"/>
                <a:gd name="T10" fmla="*/ 0 w 57"/>
                <a:gd name="T11" fmla="*/ 0 h 3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0">
                  <a:moveTo>
                    <a:pt x="0" y="0"/>
                  </a:moveTo>
                  <a:lnTo>
                    <a:pt x="6" y="30"/>
                  </a:lnTo>
                  <a:lnTo>
                    <a:pt x="50" y="30"/>
                  </a:lnTo>
                  <a:lnTo>
                    <a:pt x="57" y="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7" name="Freeform 201">
              <a:extLst>
                <a:ext uri="{FF2B5EF4-FFF2-40B4-BE49-F238E27FC236}">
                  <a16:creationId xmlns:a16="http://schemas.microsoft.com/office/drawing/2014/main" id="{D7A2EB38-6758-4C97-234D-08A8401208A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1" y="2396"/>
              <a:ext cx="5" cy="4"/>
            </a:xfrm>
            <a:custGeom>
              <a:avLst/>
              <a:gdLst>
                <a:gd name="T0" fmla="*/ 0 w 57"/>
                <a:gd name="T1" fmla="*/ 0 h 34"/>
                <a:gd name="T2" fmla="*/ 0 w 57"/>
                <a:gd name="T3" fmla="*/ 0 h 34"/>
                <a:gd name="T4" fmla="*/ 0 w 57"/>
                <a:gd name="T5" fmla="*/ 0 h 34"/>
                <a:gd name="T6" fmla="*/ 0 w 57"/>
                <a:gd name="T7" fmla="*/ 0 h 34"/>
                <a:gd name="T8" fmla="*/ 0 w 57"/>
                <a:gd name="T9" fmla="*/ 0 h 34"/>
                <a:gd name="T10" fmla="*/ 0 w 57"/>
                <a:gd name="T11" fmla="*/ 0 h 3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" h="34">
                  <a:moveTo>
                    <a:pt x="0" y="0"/>
                  </a:moveTo>
                  <a:lnTo>
                    <a:pt x="0" y="30"/>
                  </a:lnTo>
                  <a:lnTo>
                    <a:pt x="54" y="34"/>
                  </a:lnTo>
                  <a:lnTo>
                    <a:pt x="5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8" name="Freeform 202">
              <a:extLst>
                <a:ext uri="{FF2B5EF4-FFF2-40B4-BE49-F238E27FC236}">
                  <a16:creationId xmlns:a16="http://schemas.microsoft.com/office/drawing/2014/main" id="{404D8F15-DECF-80FF-BA1F-B4992AF7D689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3" y="2359"/>
              <a:ext cx="4" cy="5"/>
            </a:xfrm>
            <a:custGeom>
              <a:avLst/>
              <a:gdLst>
                <a:gd name="T0" fmla="*/ 0 w 32"/>
                <a:gd name="T1" fmla="*/ 0 h 44"/>
                <a:gd name="T2" fmla="*/ 0 w 32"/>
                <a:gd name="T3" fmla="*/ 0 h 44"/>
                <a:gd name="T4" fmla="*/ 0 w 32"/>
                <a:gd name="T5" fmla="*/ 0 h 44"/>
                <a:gd name="T6" fmla="*/ 0 w 32"/>
                <a:gd name="T7" fmla="*/ 0 h 44"/>
                <a:gd name="T8" fmla="*/ 0 w 32"/>
                <a:gd name="T9" fmla="*/ 0 h 4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4">
                  <a:moveTo>
                    <a:pt x="32" y="44"/>
                  </a:moveTo>
                  <a:lnTo>
                    <a:pt x="0" y="24"/>
                  </a:lnTo>
                  <a:lnTo>
                    <a:pt x="13" y="0"/>
                  </a:lnTo>
                  <a:lnTo>
                    <a:pt x="32" y="44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19" name="Freeform 203">
              <a:extLst>
                <a:ext uri="{FF2B5EF4-FFF2-40B4-BE49-F238E27FC236}">
                  <a16:creationId xmlns:a16="http://schemas.microsoft.com/office/drawing/2014/main" id="{65CD6E0F-2A1F-BCAA-DBCD-5637D13F947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9" y="2352"/>
              <a:ext cx="4" cy="5"/>
            </a:xfrm>
            <a:custGeom>
              <a:avLst/>
              <a:gdLst>
                <a:gd name="T0" fmla="*/ 0 w 37"/>
                <a:gd name="T1" fmla="*/ 0 h 52"/>
                <a:gd name="T2" fmla="*/ 0 w 37"/>
                <a:gd name="T3" fmla="*/ 0 h 52"/>
                <a:gd name="T4" fmla="*/ 0 w 37"/>
                <a:gd name="T5" fmla="*/ 0 h 52"/>
                <a:gd name="T6" fmla="*/ 0 w 37"/>
                <a:gd name="T7" fmla="*/ 0 h 52"/>
                <a:gd name="T8" fmla="*/ 0 w 37"/>
                <a:gd name="T9" fmla="*/ 0 h 5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52">
                  <a:moveTo>
                    <a:pt x="22" y="52"/>
                  </a:moveTo>
                  <a:lnTo>
                    <a:pt x="0" y="21"/>
                  </a:lnTo>
                  <a:lnTo>
                    <a:pt x="37" y="0"/>
                  </a:lnTo>
                  <a:lnTo>
                    <a:pt x="22" y="52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0" name="Freeform 204">
              <a:extLst>
                <a:ext uri="{FF2B5EF4-FFF2-40B4-BE49-F238E27FC236}">
                  <a16:creationId xmlns:a16="http://schemas.microsoft.com/office/drawing/2014/main" id="{50DECEE0-A18D-9CED-CB98-2911C9646CD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3" y="2346"/>
              <a:ext cx="3" cy="5"/>
            </a:xfrm>
            <a:custGeom>
              <a:avLst/>
              <a:gdLst>
                <a:gd name="T0" fmla="*/ 0 w 32"/>
                <a:gd name="T1" fmla="*/ 0 h 49"/>
                <a:gd name="T2" fmla="*/ 0 w 32"/>
                <a:gd name="T3" fmla="*/ 0 h 49"/>
                <a:gd name="T4" fmla="*/ 0 w 32"/>
                <a:gd name="T5" fmla="*/ 0 h 49"/>
                <a:gd name="T6" fmla="*/ 0 w 32"/>
                <a:gd name="T7" fmla="*/ 0 h 49"/>
                <a:gd name="T8" fmla="*/ 0 w 32"/>
                <a:gd name="T9" fmla="*/ 0 h 4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2" h="49">
                  <a:moveTo>
                    <a:pt x="32" y="49"/>
                  </a:moveTo>
                  <a:lnTo>
                    <a:pt x="0" y="24"/>
                  </a:lnTo>
                  <a:lnTo>
                    <a:pt x="19" y="0"/>
                  </a:lnTo>
                  <a:lnTo>
                    <a:pt x="32" y="49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1" name="Freeform 205">
              <a:extLst>
                <a:ext uri="{FF2B5EF4-FFF2-40B4-BE49-F238E27FC236}">
                  <a16:creationId xmlns:a16="http://schemas.microsoft.com/office/drawing/2014/main" id="{48314856-FE91-DCD6-DA4E-A81C0668A9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66" y="2344"/>
              <a:ext cx="5" cy="5"/>
            </a:xfrm>
            <a:custGeom>
              <a:avLst/>
              <a:gdLst>
                <a:gd name="T0" fmla="*/ 0 w 42"/>
                <a:gd name="T1" fmla="*/ 0 h 46"/>
                <a:gd name="T2" fmla="*/ 0 w 42"/>
                <a:gd name="T3" fmla="*/ 0 h 46"/>
                <a:gd name="T4" fmla="*/ 0 w 42"/>
                <a:gd name="T5" fmla="*/ 0 h 46"/>
                <a:gd name="T6" fmla="*/ 0 w 42"/>
                <a:gd name="T7" fmla="*/ 0 h 46"/>
                <a:gd name="T8" fmla="*/ 0 w 42"/>
                <a:gd name="T9" fmla="*/ 0 h 4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2" h="46">
                  <a:moveTo>
                    <a:pt x="0" y="46"/>
                  </a:moveTo>
                  <a:lnTo>
                    <a:pt x="30" y="0"/>
                  </a:lnTo>
                  <a:lnTo>
                    <a:pt x="42" y="14"/>
                  </a:lnTo>
                  <a:lnTo>
                    <a:pt x="0" y="46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2" name="Freeform 206">
              <a:extLst>
                <a:ext uri="{FF2B5EF4-FFF2-40B4-BE49-F238E27FC236}">
                  <a16:creationId xmlns:a16="http://schemas.microsoft.com/office/drawing/2014/main" id="{76CE097A-33C9-1997-B41F-9A8CBDF8FE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1" y="2343"/>
              <a:ext cx="4" cy="4"/>
            </a:xfrm>
            <a:custGeom>
              <a:avLst/>
              <a:gdLst>
                <a:gd name="T0" fmla="*/ 0 w 37"/>
                <a:gd name="T1" fmla="*/ 0 h 41"/>
                <a:gd name="T2" fmla="*/ 0 w 37"/>
                <a:gd name="T3" fmla="*/ 0 h 41"/>
                <a:gd name="T4" fmla="*/ 0 w 37"/>
                <a:gd name="T5" fmla="*/ 0 h 41"/>
                <a:gd name="T6" fmla="*/ 0 w 37"/>
                <a:gd name="T7" fmla="*/ 0 h 41"/>
                <a:gd name="T8" fmla="*/ 0 w 37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7" h="41">
                  <a:moveTo>
                    <a:pt x="37" y="41"/>
                  </a:moveTo>
                  <a:lnTo>
                    <a:pt x="0" y="10"/>
                  </a:lnTo>
                  <a:lnTo>
                    <a:pt x="28" y="0"/>
                  </a:lnTo>
                  <a:lnTo>
                    <a:pt x="37" y="41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3" name="Freeform 207">
              <a:extLst>
                <a:ext uri="{FF2B5EF4-FFF2-40B4-BE49-F238E27FC236}">
                  <a16:creationId xmlns:a16="http://schemas.microsoft.com/office/drawing/2014/main" id="{EDBEA5C1-7CAB-168D-CFB0-24F4740DDE1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3" y="2341"/>
              <a:ext cx="4" cy="3"/>
            </a:xfrm>
            <a:custGeom>
              <a:avLst/>
              <a:gdLst>
                <a:gd name="T0" fmla="*/ 0 w 38"/>
                <a:gd name="T1" fmla="*/ 0 h 27"/>
                <a:gd name="T2" fmla="*/ 0 w 38"/>
                <a:gd name="T3" fmla="*/ 0 h 27"/>
                <a:gd name="T4" fmla="*/ 0 w 38"/>
                <a:gd name="T5" fmla="*/ 0 h 27"/>
                <a:gd name="T6" fmla="*/ 0 w 38"/>
                <a:gd name="T7" fmla="*/ 0 h 27"/>
                <a:gd name="T8" fmla="*/ 0 w 38"/>
                <a:gd name="T9" fmla="*/ 0 h 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8" h="27">
                  <a:moveTo>
                    <a:pt x="3" y="27"/>
                  </a:moveTo>
                  <a:lnTo>
                    <a:pt x="0" y="0"/>
                  </a:lnTo>
                  <a:lnTo>
                    <a:pt x="38" y="0"/>
                  </a:lnTo>
                  <a:lnTo>
                    <a:pt x="3" y="27"/>
                  </a:lnTo>
                  <a:close/>
                </a:path>
              </a:pathLst>
            </a:custGeom>
            <a:solidFill>
              <a:srgbClr val="FFBA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4" name="Freeform 208">
              <a:extLst>
                <a:ext uri="{FF2B5EF4-FFF2-40B4-BE49-F238E27FC236}">
                  <a16:creationId xmlns:a16="http://schemas.microsoft.com/office/drawing/2014/main" id="{57C09C98-C76A-95BA-D209-11E13B7B86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2363"/>
              <a:ext cx="32" cy="32"/>
            </a:xfrm>
            <a:custGeom>
              <a:avLst/>
              <a:gdLst>
                <a:gd name="T0" fmla="*/ 0 w 319"/>
                <a:gd name="T1" fmla="*/ 0 h 326"/>
                <a:gd name="T2" fmla="*/ 0 w 319"/>
                <a:gd name="T3" fmla="*/ 0 h 326"/>
                <a:gd name="T4" fmla="*/ 0 w 319"/>
                <a:gd name="T5" fmla="*/ 0 h 326"/>
                <a:gd name="T6" fmla="*/ 0 w 319"/>
                <a:gd name="T7" fmla="*/ 0 h 326"/>
                <a:gd name="T8" fmla="*/ 0 w 319"/>
                <a:gd name="T9" fmla="*/ 0 h 326"/>
                <a:gd name="T10" fmla="*/ 0 w 319"/>
                <a:gd name="T11" fmla="*/ 0 h 326"/>
                <a:gd name="T12" fmla="*/ 0 w 319"/>
                <a:gd name="T13" fmla="*/ 0 h 326"/>
                <a:gd name="T14" fmla="*/ 0 w 319"/>
                <a:gd name="T15" fmla="*/ 0 h 326"/>
                <a:gd name="T16" fmla="*/ 0 w 319"/>
                <a:gd name="T17" fmla="*/ 0 h 326"/>
                <a:gd name="T18" fmla="*/ 0 w 319"/>
                <a:gd name="T19" fmla="*/ 0 h 326"/>
                <a:gd name="T20" fmla="*/ 0 w 319"/>
                <a:gd name="T21" fmla="*/ 0 h 326"/>
                <a:gd name="T22" fmla="*/ 0 w 319"/>
                <a:gd name="T23" fmla="*/ 0 h 326"/>
                <a:gd name="T24" fmla="*/ 0 w 319"/>
                <a:gd name="T25" fmla="*/ 0 h 326"/>
                <a:gd name="T26" fmla="*/ 0 w 319"/>
                <a:gd name="T27" fmla="*/ 0 h 32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319" h="326">
                  <a:moveTo>
                    <a:pt x="200" y="0"/>
                  </a:moveTo>
                  <a:lnTo>
                    <a:pt x="82" y="25"/>
                  </a:lnTo>
                  <a:lnTo>
                    <a:pt x="99" y="129"/>
                  </a:lnTo>
                  <a:lnTo>
                    <a:pt x="0" y="157"/>
                  </a:lnTo>
                  <a:lnTo>
                    <a:pt x="19" y="259"/>
                  </a:lnTo>
                  <a:lnTo>
                    <a:pt x="105" y="233"/>
                  </a:lnTo>
                  <a:lnTo>
                    <a:pt x="123" y="326"/>
                  </a:lnTo>
                  <a:lnTo>
                    <a:pt x="231" y="306"/>
                  </a:lnTo>
                  <a:lnTo>
                    <a:pt x="212" y="212"/>
                  </a:lnTo>
                  <a:lnTo>
                    <a:pt x="319" y="187"/>
                  </a:lnTo>
                  <a:lnTo>
                    <a:pt x="304" y="85"/>
                  </a:lnTo>
                  <a:lnTo>
                    <a:pt x="209" y="99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5" name="Freeform 209">
              <a:extLst>
                <a:ext uri="{FF2B5EF4-FFF2-40B4-BE49-F238E27FC236}">
                  <a16:creationId xmlns:a16="http://schemas.microsoft.com/office/drawing/2014/main" id="{E4C04910-92F4-C977-7DBA-30B4FC24CD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1" y="2362"/>
              <a:ext cx="6" cy="4"/>
            </a:xfrm>
            <a:custGeom>
              <a:avLst/>
              <a:gdLst>
                <a:gd name="T0" fmla="*/ 0 w 59"/>
                <a:gd name="T1" fmla="*/ 0 h 40"/>
                <a:gd name="T2" fmla="*/ 0 w 59"/>
                <a:gd name="T3" fmla="*/ 0 h 40"/>
                <a:gd name="T4" fmla="*/ 0 w 59"/>
                <a:gd name="T5" fmla="*/ 0 h 40"/>
                <a:gd name="T6" fmla="*/ 0 w 59"/>
                <a:gd name="T7" fmla="*/ 0 h 40"/>
                <a:gd name="T8" fmla="*/ 0 w 59"/>
                <a:gd name="T9" fmla="*/ 0 h 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9" h="40">
                  <a:moveTo>
                    <a:pt x="0" y="40"/>
                  </a:moveTo>
                  <a:lnTo>
                    <a:pt x="37" y="0"/>
                  </a:lnTo>
                  <a:lnTo>
                    <a:pt x="59" y="11"/>
                  </a:lnTo>
                  <a:lnTo>
                    <a:pt x="0" y="4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6" name="Freeform 210">
              <a:extLst>
                <a:ext uri="{FF2B5EF4-FFF2-40B4-BE49-F238E27FC236}">
                  <a16:creationId xmlns:a16="http://schemas.microsoft.com/office/drawing/2014/main" id="{8475DB7F-6C8B-7330-F337-441A00ABF4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3" y="2387"/>
              <a:ext cx="6" cy="4"/>
            </a:xfrm>
            <a:custGeom>
              <a:avLst/>
              <a:gdLst>
                <a:gd name="T0" fmla="*/ 0 w 60"/>
                <a:gd name="T1" fmla="*/ 0 h 41"/>
                <a:gd name="T2" fmla="*/ 0 w 60"/>
                <a:gd name="T3" fmla="*/ 0 h 41"/>
                <a:gd name="T4" fmla="*/ 0 w 60"/>
                <a:gd name="T5" fmla="*/ 0 h 41"/>
                <a:gd name="T6" fmla="*/ 0 w 60"/>
                <a:gd name="T7" fmla="*/ 0 h 41"/>
                <a:gd name="T8" fmla="*/ 0 w 60"/>
                <a:gd name="T9" fmla="*/ 0 h 4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0" h="41">
                  <a:moveTo>
                    <a:pt x="0" y="0"/>
                  </a:moveTo>
                  <a:lnTo>
                    <a:pt x="60" y="20"/>
                  </a:lnTo>
                  <a:lnTo>
                    <a:pt x="35" y="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7" name="Freeform 211">
              <a:extLst>
                <a:ext uri="{FF2B5EF4-FFF2-40B4-BE49-F238E27FC236}">
                  <a16:creationId xmlns:a16="http://schemas.microsoft.com/office/drawing/2014/main" id="{DDD9731A-4149-02C7-BC15-98EAFB6C0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8" y="2391"/>
              <a:ext cx="5" cy="5"/>
            </a:xfrm>
            <a:custGeom>
              <a:avLst/>
              <a:gdLst>
                <a:gd name="T0" fmla="*/ 0 w 47"/>
                <a:gd name="T1" fmla="*/ 0 h 50"/>
                <a:gd name="T2" fmla="*/ 0 w 47"/>
                <a:gd name="T3" fmla="*/ 0 h 50"/>
                <a:gd name="T4" fmla="*/ 0 w 47"/>
                <a:gd name="T5" fmla="*/ 0 h 50"/>
                <a:gd name="T6" fmla="*/ 0 w 47"/>
                <a:gd name="T7" fmla="*/ 0 h 50"/>
                <a:gd name="T8" fmla="*/ 0 w 47"/>
                <a:gd name="T9" fmla="*/ 0 h 5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7" h="50">
                  <a:moveTo>
                    <a:pt x="47" y="0"/>
                  </a:moveTo>
                  <a:lnTo>
                    <a:pt x="0" y="38"/>
                  </a:lnTo>
                  <a:lnTo>
                    <a:pt x="41" y="5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8" name="Freeform 212">
              <a:extLst>
                <a:ext uri="{FF2B5EF4-FFF2-40B4-BE49-F238E27FC236}">
                  <a16:creationId xmlns:a16="http://schemas.microsoft.com/office/drawing/2014/main" id="{59AFBAB9-1C17-19CB-0137-3409992FF6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4" y="2371"/>
              <a:ext cx="7" cy="2"/>
            </a:xfrm>
            <a:custGeom>
              <a:avLst/>
              <a:gdLst>
                <a:gd name="T0" fmla="*/ 0 w 69"/>
                <a:gd name="T1" fmla="*/ 0 h 23"/>
                <a:gd name="T2" fmla="*/ 0 w 69"/>
                <a:gd name="T3" fmla="*/ 0 h 23"/>
                <a:gd name="T4" fmla="*/ 0 w 69"/>
                <a:gd name="T5" fmla="*/ 0 h 23"/>
                <a:gd name="T6" fmla="*/ 0 w 69"/>
                <a:gd name="T7" fmla="*/ 0 h 23"/>
                <a:gd name="T8" fmla="*/ 0 w 69"/>
                <a:gd name="T9" fmla="*/ 0 h 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9" h="23">
                  <a:moveTo>
                    <a:pt x="69" y="23"/>
                  </a:moveTo>
                  <a:lnTo>
                    <a:pt x="34" y="0"/>
                  </a:lnTo>
                  <a:lnTo>
                    <a:pt x="0" y="21"/>
                  </a:lnTo>
                  <a:lnTo>
                    <a:pt x="69" y="23"/>
                  </a:lnTo>
                  <a:close/>
                </a:path>
              </a:pathLst>
            </a:custGeom>
            <a:solidFill>
              <a:srgbClr val="FF1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  <p:sp>
          <p:nvSpPr>
            <p:cNvPr id="160029" name="Freeform 213">
              <a:extLst>
                <a:ext uri="{FF2B5EF4-FFF2-40B4-BE49-F238E27FC236}">
                  <a16:creationId xmlns:a16="http://schemas.microsoft.com/office/drawing/2014/main" id="{A1865022-3C17-6A7E-E7C6-2D442365A5F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2364"/>
              <a:ext cx="28" cy="30"/>
            </a:xfrm>
            <a:custGeom>
              <a:avLst/>
              <a:gdLst>
                <a:gd name="T0" fmla="*/ 0 w 285"/>
                <a:gd name="T1" fmla="*/ 0 h 297"/>
                <a:gd name="T2" fmla="*/ 0 w 285"/>
                <a:gd name="T3" fmla="*/ 0 h 297"/>
                <a:gd name="T4" fmla="*/ 0 w 285"/>
                <a:gd name="T5" fmla="*/ 0 h 297"/>
                <a:gd name="T6" fmla="*/ 0 w 285"/>
                <a:gd name="T7" fmla="*/ 0 h 297"/>
                <a:gd name="T8" fmla="*/ 0 w 285"/>
                <a:gd name="T9" fmla="*/ 0 h 297"/>
                <a:gd name="T10" fmla="*/ 0 w 285"/>
                <a:gd name="T11" fmla="*/ 0 h 297"/>
                <a:gd name="T12" fmla="*/ 0 w 285"/>
                <a:gd name="T13" fmla="*/ 0 h 297"/>
                <a:gd name="T14" fmla="*/ 0 w 285"/>
                <a:gd name="T15" fmla="*/ 0 h 297"/>
                <a:gd name="T16" fmla="*/ 0 w 285"/>
                <a:gd name="T17" fmla="*/ 0 h 297"/>
                <a:gd name="T18" fmla="*/ 0 w 285"/>
                <a:gd name="T19" fmla="*/ 0 h 297"/>
                <a:gd name="T20" fmla="*/ 0 w 285"/>
                <a:gd name="T21" fmla="*/ 0 h 297"/>
                <a:gd name="T22" fmla="*/ 0 w 285"/>
                <a:gd name="T23" fmla="*/ 0 h 297"/>
                <a:gd name="T24" fmla="*/ 0 w 285"/>
                <a:gd name="T25" fmla="*/ 0 h 297"/>
                <a:gd name="T26" fmla="*/ 0 w 285"/>
                <a:gd name="T27" fmla="*/ 0 h 297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285" h="297">
                  <a:moveTo>
                    <a:pt x="165" y="0"/>
                  </a:moveTo>
                  <a:lnTo>
                    <a:pt x="79" y="23"/>
                  </a:lnTo>
                  <a:lnTo>
                    <a:pt x="94" y="120"/>
                  </a:lnTo>
                  <a:lnTo>
                    <a:pt x="0" y="152"/>
                  </a:lnTo>
                  <a:lnTo>
                    <a:pt x="10" y="228"/>
                  </a:lnTo>
                  <a:lnTo>
                    <a:pt x="92" y="204"/>
                  </a:lnTo>
                  <a:lnTo>
                    <a:pt x="121" y="297"/>
                  </a:lnTo>
                  <a:lnTo>
                    <a:pt x="196" y="286"/>
                  </a:lnTo>
                  <a:lnTo>
                    <a:pt x="184" y="195"/>
                  </a:lnTo>
                  <a:lnTo>
                    <a:pt x="285" y="164"/>
                  </a:lnTo>
                  <a:lnTo>
                    <a:pt x="276" y="82"/>
                  </a:lnTo>
                  <a:lnTo>
                    <a:pt x="180" y="96"/>
                  </a:lnTo>
                  <a:lnTo>
                    <a:pt x="16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>
                <a:latin typeface="+mn-ea"/>
                <a:ea typeface="+mn-ea"/>
              </a:endParaRPr>
            </a:p>
          </p:txBody>
        </p:sp>
      </p:grpSp>
      <p:sp>
        <p:nvSpPr>
          <p:cNvPr id="160202" name="楕円 785">
            <a:extLst>
              <a:ext uri="{FF2B5EF4-FFF2-40B4-BE49-F238E27FC236}">
                <a16:creationId xmlns:a16="http://schemas.microsoft.com/office/drawing/2014/main" id="{FA0E15F4-ADB9-732D-1CB9-2AAC29A82CA9}"/>
              </a:ext>
            </a:extLst>
          </p:cNvPr>
          <p:cNvSpPr/>
          <p:nvPr/>
        </p:nvSpPr>
        <p:spPr>
          <a:xfrm>
            <a:off x="4611485" y="4645672"/>
            <a:ext cx="2498481" cy="101990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sz="1015" dirty="0">
              <a:solidFill>
                <a:schemeClr val="tx1"/>
              </a:solidFill>
              <a:latin typeface="ＭＳ Ｐゴシック" panose="020B0600070205080204" pitchFamily="50" charset="-128"/>
            </a:endParaRPr>
          </a:p>
        </p:txBody>
      </p:sp>
      <p:sp>
        <p:nvSpPr>
          <p:cNvPr id="160203" name="テキスト ボックス 160202">
            <a:extLst>
              <a:ext uri="{FF2B5EF4-FFF2-40B4-BE49-F238E27FC236}">
                <a16:creationId xmlns:a16="http://schemas.microsoft.com/office/drawing/2014/main" id="{8FF4DE70-EA03-4E34-B471-77386FCDA963}"/>
              </a:ext>
            </a:extLst>
          </p:cNvPr>
          <p:cNvSpPr txBox="1"/>
          <p:nvPr/>
        </p:nvSpPr>
        <p:spPr>
          <a:xfrm>
            <a:off x="4800520" y="4891858"/>
            <a:ext cx="514350" cy="5041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高知医療</a:t>
            </a:r>
            <a:endParaRPr lang="en-US" altLang="ja-JP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>
              <a:defRPr/>
            </a:pPr>
            <a:r>
              <a:rPr lang="ja-JP" altLang="en-US" sz="738" dirty="0">
                <a:latin typeface="Meiryo UI" panose="020B0604030504040204" pitchFamily="50" charset="-128"/>
                <a:ea typeface="Meiryo UI" panose="020B0604030504040204" pitchFamily="50" charset="-128"/>
              </a:rPr>
              <a:t>センター</a:t>
            </a:r>
            <a:endParaRPr lang="ja-JP" altLang="en-US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60204" name="テキスト ボックス 160203">
            <a:extLst>
              <a:ext uri="{FF2B5EF4-FFF2-40B4-BE49-F238E27FC236}">
                <a16:creationId xmlns:a16="http://schemas.microsoft.com/office/drawing/2014/main" id="{989CAA12-10A8-0095-4BE9-E36EDC02278A}"/>
              </a:ext>
            </a:extLst>
          </p:cNvPr>
          <p:cNvSpPr txBox="1"/>
          <p:nvPr/>
        </p:nvSpPr>
        <p:spPr>
          <a:xfrm>
            <a:off x="6342105" y="4907977"/>
            <a:ext cx="643303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その他</a:t>
            </a:r>
            <a:endParaRPr lang="en-US" altLang="ja-JP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>
              <a:defRPr/>
            </a:pPr>
            <a:r>
              <a:rPr lang="en-US" altLang="ja-JP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107</a:t>
            </a: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医療機関</a:t>
            </a:r>
            <a:endParaRPr lang="en-US" altLang="ja-JP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60207" name="テキスト ボックス 788">
            <a:extLst>
              <a:ext uri="{FF2B5EF4-FFF2-40B4-BE49-F238E27FC236}">
                <a16:creationId xmlns:a16="http://schemas.microsoft.com/office/drawing/2014/main" id="{711FF89A-A4E3-6AA4-97D8-B340C09C46F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68273" y="4534803"/>
            <a:ext cx="1291960" cy="307777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高知市医療圏</a:t>
            </a:r>
          </a:p>
        </p:txBody>
      </p:sp>
      <p:sp>
        <p:nvSpPr>
          <p:cNvPr id="160208" name="テキスト ボックス 160207">
            <a:extLst>
              <a:ext uri="{FF2B5EF4-FFF2-40B4-BE49-F238E27FC236}">
                <a16:creationId xmlns:a16="http://schemas.microsoft.com/office/drawing/2014/main" id="{8295B775-7DF0-2118-D617-3C38A291E94B}"/>
              </a:ext>
            </a:extLst>
          </p:cNvPr>
          <p:cNvSpPr txBox="1"/>
          <p:nvPr/>
        </p:nvSpPr>
        <p:spPr>
          <a:xfrm>
            <a:off x="5306077" y="4899185"/>
            <a:ext cx="515815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en-US" altLang="ja-JP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NHO</a:t>
            </a: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高知病院</a:t>
            </a:r>
          </a:p>
        </p:txBody>
      </p:sp>
      <p:sp>
        <p:nvSpPr>
          <p:cNvPr id="160209" name="テキスト ボックス 160208">
            <a:extLst>
              <a:ext uri="{FF2B5EF4-FFF2-40B4-BE49-F238E27FC236}">
                <a16:creationId xmlns:a16="http://schemas.microsoft.com/office/drawing/2014/main" id="{6CD4D9C1-8208-5B69-2D95-AE38BB688406}"/>
              </a:ext>
            </a:extLst>
          </p:cNvPr>
          <p:cNvSpPr txBox="1"/>
          <p:nvPr/>
        </p:nvSpPr>
        <p:spPr>
          <a:xfrm>
            <a:off x="5821894" y="4893324"/>
            <a:ext cx="514350" cy="3906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近森病院</a:t>
            </a:r>
          </a:p>
        </p:txBody>
      </p:sp>
      <p:sp>
        <p:nvSpPr>
          <p:cNvPr id="404" name="楕円 676">
            <a:extLst>
              <a:ext uri="{FF2B5EF4-FFF2-40B4-BE49-F238E27FC236}">
                <a16:creationId xmlns:a16="http://schemas.microsoft.com/office/drawing/2014/main" id="{71F0379E-BD11-4178-ECE9-8BE31FA74F93}"/>
              </a:ext>
            </a:extLst>
          </p:cNvPr>
          <p:cNvSpPr/>
          <p:nvPr/>
        </p:nvSpPr>
        <p:spPr>
          <a:xfrm>
            <a:off x="2203444" y="4643413"/>
            <a:ext cx="1626577" cy="825012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sz="1015" dirty="0">
              <a:solidFill>
                <a:schemeClr val="tx1"/>
              </a:solidFill>
              <a:latin typeface="ＭＳ Ｐゴシック" panose="020B0600070205080204" pitchFamily="50" charset="-128"/>
            </a:endParaRPr>
          </a:p>
        </p:txBody>
      </p:sp>
      <p:sp>
        <p:nvSpPr>
          <p:cNvPr id="405" name="テキスト ボックス 782">
            <a:extLst>
              <a:ext uri="{FF2B5EF4-FFF2-40B4-BE49-F238E27FC236}">
                <a16:creationId xmlns:a16="http://schemas.microsoft.com/office/drawing/2014/main" id="{61B873D5-57B2-784B-A7D2-952C6591DAA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56431" y="4372049"/>
            <a:ext cx="1415518" cy="307777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r>
              <a:rPr lang="ja-JP" altLang="en-US" sz="1400">
                <a:latin typeface="Meiryo UI" panose="020B0604030504040204" pitchFamily="50" charset="-128"/>
                <a:ea typeface="Meiryo UI" panose="020B0604030504040204" pitchFamily="50" charset="-128"/>
              </a:rPr>
              <a:t>中央西医療圏</a:t>
            </a:r>
          </a:p>
        </p:txBody>
      </p:sp>
      <p:sp>
        <p:nvSpPr>
          <p:cNvPr id="406" name="テキスト ボックス 405">
            <a:extLst>
              <a:ext uri="{FF2B5EF4-FFF2-40B4-BE49-F238E27FC236}">
                <a16:creationId xmlns:a16="http://schemas.microsoft.com/office/drawing/2014/main" id="{D9393D33-10EC-8C71-8E40-7FA425738D6B}"/>
              </a:ext>
            </a:extLst>
          </p:cNvPr>
          <p:cNvSpPr txBox="1"/>
          <p:nvPr/>
        </p:nvSpPr>
        <p:spPr>
          <a:xfrm>
            <a:off x="2418854" y="4794347"/>
            <a:ext cx="515815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土佐市民病院</a:t>
            </a:r>
          </a:p>
        </p:txBody>
      </p:sp>
      <p:sp>
        <p:nvSpPr>
          <p:cNvPr id="407" name="テキスト ボックス 406">
            <a:extLst>
              <a:ext uri="{FF2B5EF4-FFF2-40B4-BE49-F238E27FC236}">
                <a16:creationId xmlns:a16="http://schemas.microsoft.com/office/drawing/2014/main" id="{006ECC43-7C06-05D4-8646-36D396BBCD77}"/>
              </a:ext>
            </a:extLst>
          </p:cNvPr>
          <p:cNvSpPr txBox="1"/>
          <p:nvPr/>
        </p:nvSpPr>
        <p:spPr>
          <a:xfrm>
            <a:off x="2969838" y="4782624"/>
            <a:ext cx="644769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その他</a:t>
            </a:r>
            <a:endParaRPr lang="en-US" altLang="ja-JP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>
              <a:defRPr/>
            </a:pPr>
            <a:r>
              <a:rPr lang="en-US" altLang="ja-JP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20</a:t>
            </a:r>
            <a:r>
              <a:rPr lang="ja-JP" altLang="en-US" sz="969" dirty="0">
                <a:latin typeface="Meiryo UI" panose="020B0604030504040204" pitchFamily="50" charset="-128"/>
                <a:ea typeface="Meiryo UI" panose="020B0604030504040204" pitchFamily="50" charset="-128"/>
              </a:rPr>
              <a:t>医療機関</a:t>
            </a:r>
            <a:endParaRPr lang="en-US" altLang="ja-JP" sz="969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83305290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</TotalTime>
  <Words>37</Words>
  <Application>Microsoft Macintosh PowerPoint</Application>
  <PresentationFormat>画面に合わせる (4:3)</PresentationFormat>
  <Paragraphs>17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ＭＳ Ｐゴシック</vt:lpstr>
      <vt:lpstr>Arial</vt:lpstr>
      <vt:lpstr>Calibri</vt:lpstr>
      <vt:lpstr>Times</vt:lpstr>
      <vt:lpstr>1_Office テーマ</vt:lpstr>
      <vt:lpstr>高知市中央西医療圏　搬送フロー図</vt:lpstr>
    </vt:vector>
  </TitlesOfParts>
  <Company>_x0008_ᖨ]쌰Ѵ쌼뿿_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2004年2月 集団災害医療</dc:title>
  <dc:creator>大友 康裕</dc:creator>
  <cp:lastModifiedBy>三村 誠二</cp:lastModifiedBy>
  <cp:revision>988</cp:revision>
  <cp:lastPrinted>2022-11-08T14:30:57Z</cp:lastPrinted>
  <dcterms:created xsi:type="dcterms:W3CDTF">2004-02-01T08:53:06Z</dcterms:created>
  <dcterms:modified xsi:type="dcterms:W3CDTF">2023-09-18T01:17:49Z</dcterms:modified>
</cp:coreProperties>
</file>

<file path=docProps/thumbnail.jpeg>
</file>