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0693" r:id="rId1"/>
  </p:sldMasterIdLst>
  <p:notesMasterIdLst>
    <p:notesMasterId r:id="rId3"/>
  </p:notesMasterIdLst>
  <p:handoutMasterIdLst>
    <p:handoutMasterId r:id="rId4"/>
  </p:handoutMasterIdLst>
  <p:sldIdLst>
    <p:sldId id="2141416637" r:id="rId2"/>
  </p:sldIdLst>
  <p:sldSz cx="9144000" cy="6858000" type="screen4x3"/>
  <p:notesSz cx="6797675" cy="992663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5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伊藤 香葉(itou-kayo)" initials="伊藤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171F"/>
    <a:srgbClr val="6F0BA5"/>
    <a:srgbClr val="4D12FF"/>
    <a:srgbClr val="4F81BD"/>
    <a:srgbClr val="00CCFF"/>
    <a:srgbClr val="850C10"/>
    <a:srgbClr val="900A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F97593-87ED-4A29-9F36-EC22650CB61D}" v="15" dt="2023-06-22T06:31:20.230"/>
    <p1510:client id="{EB10346D-F6FF-475B-853F-B6159E0EF314}" v="31" dt="2023-06-22T06:26:12.1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159" autoAdjust="0"/>
    <p:restoredTop sz="81929" autoAdjust="0"/>
  </p:normalViewPr>
  <p:slideViewPr>
    <p:cSldViewPr showGuides="1">
      <p:cViewPr varScale="1">
        <p:scale>
          <a:sx n="98" d="100"/>
          <a:sy n="98" d="100"/>
        </p:scale>
        <p:origin x="1832" y="192"/>
      </p:cViewPr>
      <p:guideLst>
        <p:guide orient="horz" pos="3657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4164"/>
    </p:cViewPr>
  </p:sorterViewPr>
  <p:notesViewPr>
    <p:cSldViewPr showGuides="1">
      <p:cViewPr varScale="1">
        <p:scale>
          <a:sx n="70" d="100"/>
          <a:sy n="70" d="100"/>
        </p:scale>
        <p:origin x="3072" y="38"/>
      </p:cViewPr>
      <p:guideLst>
        <p:guide orient="horz" pos="3126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>
            <a:extLst>
              <a:ext uri="{FF2B5EF4-FFF2-40B4-BE49-F238E27FC236}">
                <a16:creationId xmlns:a16="http://schemas.microsoft.com/office/drawing/2014/main" id="{5738068B-A1F2-456A-9EA1-C4CBED881BA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3" name="Rectangle 3">
            <a:extLst>
              <a:ext uri="{FF2B5EF4-FFF2-40B4-BE49-F238E27FC236}">
                <a16:creationId xmlns:a16="http://schemas.microsoft.com/office/drawing/2014/main" id="{E7F9AF04-04D7-4BE9-A481-C36BE8350C8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43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4" name="Rectangle 4">
            <a:extLst>
              <a:ext uri="{FF2B5EF4-FFF2-40B4-BE49-F238E27FC236}">
                <a16:creationId xmlns:a16="http://schemas.microsoft.com/office/drawing/2014/main" id="{1A5AE51B-7D15-4FFA-A277-30DCCA813BCB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908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5" name="Rectangle 5">
            <a:extLst>
              <a:ext uri="{FF2B5EF4-FFF2-40B4-BE49-F238E27FC236}">
                <a16:creationId xmlns:a16="http://schemas.microsoft.com/office/drawing/2014/main" id="{07829D82-666F-44B4-82F5-C5DEC3B0184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430" y="9429908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Osaka" pitchFamily="1" charset="-128"/>
              </a:defRPr>
            </a:lvl1pPr>
          </a:lstStyle>
          <a:p>
            <a:pPr>
              <a:defRPr/>
            </a:pPr>
            <a:fld id="{A6310E52-0AFF-4636-B017-094FBC53EE9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C3F561CA-91D8-40DE-B073-18305DF4C9D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0FDBD032-444C-473B-868A-CDD65F7C200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143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4756" name="Rectangle 4">
            <a:extLst>
              <a:ext uri="{FF2B5EF4-FFF2-40B4-BE49-F238E27FC236}">
                <a16:creationId xmlns:a16="http://schemas.microsoft.com/office/drawing/2014/main" id="{699B9B9C-FDF3-48C7-9720-CB7903CDC3E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5" name="Rectangle 5">
            <a:extLst>
              <a:ext uri="{FF2B5EF4-FFF2-40B4-BE49-F238E27FC236}">
                <a16:creationId xmlns:a16="http://schemas.microsoft.com/office/drawing/2014/main" id="{79706410-D361-4868-9FB8-61658A5FF63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785" y="4714953"/>
            <a:ext cx="4984107" cy="446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56326" name="Rectangle 6">
            <a:extLst>
              <a:ext uri="{FF2B5EF4-FFF2-40B4-BE49-F238E27FC236}">
                <a16:creationId xmlns:a16="http://schemas.microsoft.com/office/drawing/2014/main" id="{3914019A-632B-4F7E-BD0C-BFC193A2F77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908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6327" name="Rectangle 7">
            <a:extLst>
              <a:ext uri="{FF2B5EF4-FFF2-40B4-BE49-F238E27FC236}">
                <a16:creationId xmlns:a16="http://schemas.microsoft.com/office/drawing/2014/main" id="{BECA6D34-E15F-4905-9F36-4EDA04E4AFE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430" y="9429908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Osaka" pitchFamily="1" charset="-128"/>
              </a:defRPr>
            </a:lvl1pPr>
          </a:lstStyle>
          <a:p>
            <a:pPr>
              <a:defRPr/>
            </a:pPr>
            <a:fld id="{25104B08-D5D0-4547-9375-5905EDF3FEE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B3063AE-409A-44D6-A9DF-7102C543D64E}" type="slidenum">
              <a:rPr kumimoji="1" lang="en-US" altLang="ja-JP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en-US" altLang="ja-JP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974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44305472-C095-4B99-A35B-5B3743976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3F198ACB-E306-4D6E-BC7F-EBCF2A2E6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604B1A3C-CD55-4D16-AD67-099EEC2B1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5A375-AED6-48AB-BDFA-A99DA059BC2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9691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67A5A070-1720-4F04-894C-A2A0F7067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DEA3A30B-21B8-4DAF-B42B-44CE5174B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B7C31234-CF0B-4748-ACDC-761F8F11B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02D38-5B52-491A-94F1-2159EBCA273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93308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1EDF3F49-9FE3-4BA5-A3B8-69DE28C18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98B05791-E892-48D0-AD26-3FE3F6B33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1DF49715-F075-4615-93A5-469D1E79C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0BCED-9493-48F5-B689-E0173C85B53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61868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タイトル、コンテンツ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044267" cy="6096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08000" y="1447800"/>
            <a:ext cx="3996267" cy="4953000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639733" y="1447800"/>
            <a:ext cx="3996267" cy="4953000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55357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27DCE636-D777-4CAF-AD76-8E7EECB39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F24975C3-F1FD-4ED1-A24D-6669CB0F1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D8A096DE-DF33-4E83-828D-359F512DE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86680-B794-4872-ACED-4E2621DA004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3157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E496257F-597B-4FA1-8592-30D2609E6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75EC1B6C-F0C6-4A7A-BD51-91BBD22CB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8AC9DC46-84BC-49CA-BD42-B9DD8BA7F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34CFF-EAAD-411C-ABD7-1A636CB91C6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71153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>
            <a:extLst>
              <a:ext uri="{FF2B5EF4-FFF2-40B4-BE49-F238E27FC236}">
                <a16:creationId xmlns:a16="http://schemas.microsoft.com/office/drawing/2014/main" id="{FD274477-BD60-4296-8BD8-C269D26AD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>
            <a:extLst>
              <a:ext uri="{FF2B5EF4-FFF2-40B4-BE49-F238E27FC236}">
                <a16:creationId xmlns:a16="http://schemas.microsoft.com/office/drawing/2014/main" id="{3273E842-4DF2-46E8-9B91-722C52813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4FE687F4-6DE7-424B-B029-ED40720E7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FA97F-F93F-40B0-ACEE-2B98DC2DB8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20000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>
            <a:extLst>
              <a:ext uri="{FF2B5EF4-FFF2-40B4-BE49-F238E27FC236}">
                <a16:creationId xmlns:a16="http://schemas.microsoft.com/office/drawing/2014/main" id="{C345266E-1091-4F87-9BE7-B16356682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4">
            <a:extLst>
              <a:ext uri="{FF2B5EF4-FFF2-40B4-BE49-F238E27FC236}">
                <a16:creationId xmlns:a16="http://schemas.microsoft.com/office/drawing/2014/main" id="{A04F0C26-03AB-449A-88C3-10A6BE482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9" name="スライド番号プレースホルダ 5">
            <a:extLst>
              <a:ext uri="{FF2B5EF4-FFF2-40B4-BE49-F238E27FC236}">
                <a16:creationId xmlns:a16="http://schemas.microsoft.com/office/drawing/2014/main" id="{145A27C7-5EA4-433B-AA2D-7982AFA63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09E0C-EAB2-4CDC-8587-4B0E3561018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95869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>
            <a:extLst>
              <a:ext uri="{FF2B5EF4-FFF2-40B4-BE49-F238E27FC236}">
                <a16:creationId xmlns:a16="http://schemas.microsoft.com/office/drawing/2014/main" id="{C4DB9FF5-82C3-4A40-81AF-CFB3805CC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4">
            <a:extLst>
              <a:ext uri="{FF2B5EF4-FFF2-40B4-BE49-F238E27FC236}">
                <a16:creationId xmlns:a16="http://schemas.microsoft.com/office/drawing/2014/main" id="{30D2C346-5868-4A37-9B01-040C19824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5" name="スライド番号プレースホルダ 5">
            <a:extLst>
              <a:ext uri="{FF2B5EF4-FFF2-40B4-BE49-F238E27FC236}">
                <a16:creationId xmlns:a16="http://schemas.microsoft.com/office/drawing/2014/main" id="{8E9B37F3-9206-4F1E-AE11-A740F7226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65C29-29AD-4A8C-9D2A-EB6870EAE54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47714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>
            <a:extLst>
              <a:ext uri="{FF2B5EF4-FFF2-40B4-BE49-F238E27FC236}">
                <a16:creationId xmlns:a16="http://schemas.microsoft.com/office/drawing/2014/main" id="{2E34C6AD-43B8-4F0F-8AEB-B7A539338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4">
            <a:extLst>
              <a:ext uri="{FF2B5EF4-FFF2-40B4-BE49-F238E27FC236}">
                <a16:creationId xmlns:a16="http://schemas.microsoft.com/office/drawing/2014/main" id="{9CD2858E-2C6D-4B11-B2E3-4CC766552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4" name="スライド番号プレースホルダ 5">
            <a:extLst>
              <a:ext uri="{FF2B5EF4-FFF2-40B4-BE49-F238E27FC236}">
                <a16:creationId xmlns:a16="http://schemas.microsoft.com/office/drawing/2014/main" id="{779621B0-288B-44AC-865A-E50258C53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6EFCC-84CF-4596-842A-BACDC5F6C74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09438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>
            <a:extLst>
              <a:ext uri="{FF2B5EF4-FFF2-40B4-BE49-F238E27FC236}">
                <a16:creationId xmlns:a16="http://schemas.microsoft.com/office/drawing/2014/main" id="{7BEE7AB7-2EC3-4D51-8F75-DFFC1EFC8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>
            <a:extLst>
              <a:ext uri="{FF2B5EF4-FFF2-40B4-BE49-F238E27FC236}">
                <a16:creationId xmlns:a16="http://schemas.microsoft.com/office/drawing/2014/main" id="{822FCFC2-97A3-46E8-93F0-06CE08E63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0AA79E01-EAB2-4CDB-8EAB-5970F244A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1D8F6-9750-471B-99F1-F450DEE7AB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27601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>
            <a:extLst>
              <a:ext uri="{FF2B5EF4-FFF2-40B4-BE49-F238E27FC236}">
                <a16:creationId xmlns:a16="http://schemas.microsoft.com/office/drawing/2014/main" id="{77CDF1DA-64D8-44B6-B71A-FD137556C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>
            <a:extLst>
              <a:ext uri="{FF2B5EF4-FFF2-40B4-BE49-F238E27FC236}">
                <a16:creationId xmlns:a16="http://schemas.microsoft.com/office/drawing/2014/main" id="{07C2DE2B-9517-4DEB-AF5A-7BC1E231E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0E42FEAC-399D-4C98-B858-E583C9AEA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C02CB-CCD9-4BDB-B660-4BF85AED4C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41579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>
            <a:extLst>
              <a:ext uri="{FF2B5EF4-FFF2-40B4-BE49-F238E27FC236}">
                <a16:creationId xmlns:a16="http://schemas.microsoft.com/office/drawing/2014/main" id="{7A126AA8-60C4-4CDD-9790-E3C78CACEE6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>
            <a:extLst>
              <a:ext uri="{FF2B5EF4-FFF2-40B4-BE49-F238E27FC236}">
                <a16:creationId xmlns:a16="http://schemas.microsoft.com/office/drawing/2014/main" id="{6C4BEF74-3299-44FD-841D-9CB5D17913B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0801E4C6-D22B-491F-8409-ECA9983B75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prstClr val="black">
                    <a:tint val="75000"/>
                  </a:prstClr>
                </a:solidFill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B8537CA3-2A07-42E7-865C-B3728B48EF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prstClr val="black">
                    <a:tint val="75000"/>
                  </a:prstClr>
                </a:solidFill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9B92575E-A578-4C1F-B26F-F3785CE713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Osaka"/>
                <a:cs typeface="Osaka"/>
              </a:defRPr>
            </a:lvl1pPr>
          </a:lstStyle>
          <a:p>
            <a:pPr>
              <a:defRPr/>
            </a:pPr>
            <a:fld id="{7BB9035F-96EC-4428-97E1-C3483225E70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50848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0694" r:id="rId1"/>
    <p:sldLayoutId id="2147490695" r:id="rId2"/>
    <p:sldLayoutId id="2147490696" r:id="rId3"/>
    <p:sldLayoutId id="2147490697" r:id="rId4"/>
    <p:sldLayoutId id="2147490698" r:id="rId5"/>
    <p:sldLayoutId id="2147490699" r:id="rId6"/>
    <p:sldLayoutId id="2147490700" r:id="rId7"/>
    <p:sldLayoutId id="2147490701" r:id="rId8"/>
    <p:sldLayoutId id="2147490702" r:id="rId9"/>
    <p:sldLayoutId id="2147490703" r:id="rId10"/>
    <p:sldLayoutId id="2147490704" r:id="rId11"/>
    <p:sldLayoutId id="2147490705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CB6BA824-A9AB-A183-DCE1-93816CC0ECC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88" t="20600" r="71262" b="24801"/>
          <a:stretch/>
        </p:blipFill>
        <p:spPr>
          <a:xfrm>
            <a:off x="119195" y="980728"/>
            <a:ext cx="8773898" cy="6336704"/>
          </a:xfrm>
          <a:prstGeom prst="rect">
            <a:avLst/>
          </a:prstGeom>
        </p:spPr>
      </p:pic>
      <p:sp>
        <p:nvSpPr>
          <p:cNvPr id="133122" name="タイトル 1">
            <a:extLst>
              <a:ext uri="{FF2B5EF4-FFF2-40B4-BE49-F238E27FC236}">
                <a16:creationId xmlns:a16="http://schemas.microsoft.com/office/drawing/2014/main" id="{4D736384-9921-434B-BBB4-C28E70DE3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7968"/>
            <a:ext cx="8229600" cy="1119961"/>
          </a:xfrm>
        </p:spPr>
        <p:txBody>
          <a:bodyPr/>
          <a:lstStyle/>
          <a:p>
            <a:r>
              <a:rPr lang="ja-JP" altLang="en-US" sz="2400" dirty="0"/>
              <a:t>図４：病院支援リスト（病院避難）</a:t>
            </a:r>
            <a:br>
              <a:rPr lang="en-US" altLang="ja-JP" sz="2400" dirty="0"/>
            </a:br>
            <a:endParaRPr lang="ja-JP" altLang="en-US" sz="24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D3C59FF-8BBD-8AE9-1D02-CABC3D6496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35" t="84650" r="27320" b="10625"/>
          <a:stretch/>
        </p:blipFill>
        <p:spPr bwMode="auto">
          <a:xfrm>
            <a:off x="-36831" y="5355219"/>
            <a:ext cx="1512168" cy="21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2D285F1E-910A-6CE5-6AC5-FE44CBF019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35" t="84650" r="27320" b="10625"/>
          <a:stretch/>
        </p:blipFill>
        <p:spPr bwMode="auto">
          <a:xfrm>
            <a:off x="1331321" y="5355219"/>
            <a:ext cx="1512168" cy="21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8DA5CA0-4586-12EE-8367-7CA61CD200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35" t="84650" r="27320" b="10625"/>
          <a:stretch/>
        </p:blipFill>
        <p:spPr bwMode="auto">
          <a:xfrm>
            <a:off x="2699473" y="5355219"/>
            <a:ext cx="1512168" cy="21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03FB8BD0-728B-E6D0-0A55-383552EB4E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35" t="84650" r="27320" b="10625"/>
          <a:stretch/>
        </p:blipFill>
        <p:spPr bwMode="auto">
          <a:xfrm>
            <a:off x="4172687" y="5355219"/>
            <a:ext cx="1512168" cy="21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A7C694DD-00A1-EBEB-6563-728E5B0742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35" t="84650" r="27320" b="10625"/>
          <a:stretch/>
        </p:blipFill>
        <p:spPr bwMode="auto">
          <a:xfrm>
            <a:off x="5569758" y="5348981"/>
            <a:ext cx="1512168" cy="21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A99ADBB4-58AA-573E-A328-7C106C28A6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35" t="84650" r="27320" b="10625"/>
          <a:stretch/>
        </p:blipFill>
        <p:spPr bwMode="auto">
          <a:xfrm>
            <a:off x="7014053" y="5342743"/>
            <a:ext cx="1512168" cy="21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F7236C4C-BC2D-CE56-C00A-33EC85996B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35" t="84650" r="27320" b="10625"/>
          <a:stretch/>
        </p:blipFill>
        <p:spPr bwMode="auto">
          <a:xfrm>
            <a:off x="7595320" y="5359448"/>
            <a:ext cx="1512168" cy="21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4673312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</TotalTime>
  <Words>12</Words>
  <Application>Microsoft Macintosh PowerPoint</Application>
  <PresentationFormat>画面に合わせる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Times</vt:lpstr>
      <vt:lpstr>Arial</vt:lpstr>
      <vt:lpstr>Calibri</vt:lpstr>
      <vt:lpstr>2_Office テーマ</vt:lpstr>
      <vt:lpstr>図４：病院支援リスト（病院避難） </vt:lpstr>
    </vt:vector>
  </TitlesOfParts>
  <Company>_x0008_ᖨ]쌰Ѵ쌼뿿_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机上演習「DMATにおける各本部の役割1：活動拠点本部」</dc:title>
  <dc:creator>DMAT事務局</dc:creator>
  <cp:lastModifiedBy>kayako chishima</cp:lastModifiedBy>
  <cp:revision>1130</cp:revision>
  <cp:lastPrinted>2023-06-29T09:48:55Z</cp:lastPrinted>
  <dcterms:created xsi:type="dcterms:W3CDTF">2004-02-01T08:53:06Z</dcterms:created>
  <dcterms:modified xsi:type="dcterms:W3CDTF">2024-12-17T21:22:02Z</dcterms:modified>
</cp:coreProperties>
</file>