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93" r:id="rId2"/>
  </p:sldMasterIdLst>
  <p:notesMasterIdLst>
    <p:notesMasterId r:id="rId5"/>
  </p:notesMasterIdLst>
  <p:handoutMasterIdLst>
    <p:handoutMasterId r:id="rId6"/>
  </p:handoutMasterIdLst>
  <p:sldIdLst>
    <p:sldId id="3758" r:id="rId3"/>
    <p:sldId id="3759" r:id="rId4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596"/>
    <p:restoredTop sz="91497"/>
  </p:normalViewPr>
  <p:slideViewPr>
    <p:cSldViewPr>
      <p:cViewPr varScale="1">
        <p:scale>
          <a:sx n="39" d="100"/>
          <a:sy n="39" d="100"/>
        </p:scale>
        <p:origin x="40" y="15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624"/>
    </p:cViewPr>
  </p:sorterViewPr>
  <p:notesViewPr>
    <p:cSldViewPr>
      <p:cViewPr varScale="1">
        <p:scale>
          <a:sx n="78" d="100"/>
          <a:sy n="78" d="100"/>
        </p:scale>
        <p:origin x="399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8465853-F538-40A2-8E0D-C8E90CD2358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6" tIns="45723" rIns="91446" bIns="45723" rtlCol="0"/>
          <a:lstStyle>
            <a:lvl1pPr algn="l" eaLnBrk="1" hangingPunct="1">
              <a:defRPr sz="1200">
                <a:latin typeface="Arial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zh-TW" altLang="en-US"/>
              <a:t>事後配布資料</a:t>
            </a: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FDAD67A-D380-42DB-8CD1-184BFE1908A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wrap="square" lIns="91446" tIns="45723" rIns="91446" bIns="4572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95D1517-AAAD-4849-B1D7-32645467BF22}" type="datetimeFigureOut">
              <a:rPr lang="ja-JP" altLang="en-US"/>
              <a:pPr>
                <a:defRPr/>
              </a:pPr>
              <a:t>2024/9/17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8075895-F4E7-4C2A-B02F-4676F2735A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6" tIns="45723" rIns="91446" bIns="45723" rtlCol="0" anchor="b"/>
          <a:lstStyle>
            <a:lvl1pPr algn="l" eaLnBrk="1" hangingPunct="1">
              <a:defRPr sz="1200">
                <a:latin typeface="Arial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6351D54-BB57-4DE8-857E-A3199EFC68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wrap="square" lIns="91446" tIns="45723" rIns="91446" bIns="4572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4AC46C-B8F9-4688-9130-2870EDB60A7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8D492ED-E940-4A34-8B5F-D2CEB8E81AB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6" tIns="45723" rIns="91446" bIns="4572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zh-TW" altLang="en-US"/>
              <a:t>事後配布資料</a:t>
            </a:r>
            <a:endParaRPr lang="en-US" altLang="ja-JP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C881B5C7-5CBB-42BA-A89F-8E55A79B579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6" tIns="45723" rIns="91446" bIns="4572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F3A14D0E-9A47-4881-AA01-7FCB32CD9A5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5537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90C77DF5-C7F8-4D2A-B8C6-353FBAE1CD9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6" tIns="45723" rIns="91446" bIns="457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E30523DA-9649-4DBB-9E3B-827755CDFED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6" tIns="45723" rIns="91446" bIns="4572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4376AB7D-D84A-4E3D-A31C-EBD810A80B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6" tIns="45723" rIns="91446" bIns="4572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19E1745-6BE3-4F7B-99D2-BD275C90310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ＭＳ Ｐ明朝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ＭＳ Ｐ明朝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ＭＳ Ｐ明朝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ＭＳ Ｐ明朝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ＭＳ Ｐ明朝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412CA92-FD7C-49A5-93FD-A17624C587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9267FAE-33F3-4113-A621-E92FB3DE25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6B679BB-9DE1-4340-9FC8-15D2F0DEB8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815D9D-3307-4C0F-A549-F7A5C7EE1C1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07148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D2B0B56-2E0F-46A1-A6A7-BF20C0DD76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426A9D-02BD-448A-97D2-A21F0DA07C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26F6A52-A102-4C34-A744-BD4DDB1067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E44CEF-C0FB-40D3-A593-64201F171CF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55238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40B16F0-7A38-4031-A376-19F819056C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FEEFA16-DAC4-4FCC-9479-8057770307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E26A120-3797-443F-AAB4-AAA59C076B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A3209A-1EFE-4A81-9D96-72072F7AE09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4715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D81D-C688-4265-9E2E-09FB3084CA9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CB3A-78E8-4FF9-AB08-B8A9CFE12BE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95949"/>
      </p:ext>
    </p:extLst>
  </p:cSld>
  <p:clrMapOvr>
    <a:masterClrMapping/>
  </p:clrMapOvr>
  <p:transition spd="slow">
    <p:cove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D81D-C688-4265-9E2E-09FB3084CA9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CB3A-78E8-4FF9-AB08-B8A9CFE12BE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545379"/>
      </p:ext>
    </p:extLst>
  </p:cSld>
  <p:clrMapOvr>
    <a:masterClrMapping/>
  </p:clrMapOvr>
  <p:transition spd="slow">
    <p:cove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D81D-C688-4265-9E2E-09FB3084CA9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CB3A-78E8-4FF9-AB08-B8A9CFE12BE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125247"/>
      </p:ext>
    </p:extLst>
  </p:cSld>
  <p:clrMapOvr>
    <a:masterClrMapping/>
  </p:clrMapOvr>
  <p:transition spd="slow">
    <p:cover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D81D-C688-4265-9E2E-09FB3084CA9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CB3A-78E8-4FF9-AB08-B8A9CFE12BE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011436"/>
      </p:ext>
    </p:extLst>
  </p:cSld>
  <p:clrMapOvr>
    <a:masterClrMapping/>
  </p:clrMapOvr>
  <p:transition spd="slow">
    <p:cover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D81D-C688-4265-9E2E-09FB3084CA9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CB3A-78E8-4FF9-AB08-B8A9CFE12BE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327743"/>
      </p:ext>
    </p:extLst>
  </p:cSld>
  <p:clrMapOvr>
    <a:masterClrMapping/>
  </p:clrMapOvr>
  <p:transition spd="slow">
    <p:cover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D81D-C688-4265-9E2E-09FB3084CA9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CB3A-78E8-4FF9-AB08-B8A9CFE12BE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832044"/>
      </p:ext>
    </p:extLst>
  </p:cSld>
  <p:clrMapOvr>
    <a:masterClrMapping/>
  </p:clrMapOvr>
  <p:transition spd="slow">
    <p:cover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293232"/>
      </p:ext>
    </p:extLst>
  </p:cSld>
  <p:clrMapOvr>
    <a:masterClrMapping/>
  </p:clrMapOvr>
  <p:transition spd="slow">
    <p:cover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D81D-C688-4265-9E2E-09FB3084CA9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CB3A-78E8-4FF9-AB08-B8A9CFE12BE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33934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8C406F9-1046-4949-9B17-ACEAA97A38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7BA9D4-7083-4351-8F01-2F3EE084EE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7AC39CC-635C-4B05-A0DA-9279D45D3A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E061E3-7120-4EFB-B8A3-0739D269CA8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75024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D81D-C688-4265-9E2E-09FB3084CA9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CB3A-78E8-4FF9-AB08-B8A9CFE12BE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755160"/>
      </p:ext>
    </p:extLst>
  </p:cSld>
  <p:clrMapOvr>
    <a:masterClrMapping/>
  </p:clrMapOvr>
  <p:transition spd="slow">
    <p:cover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D81D-C688-4265-9E2E-09FB3084CA9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CB3A-78E8-4FF9-AB08-B8A9CFE12BE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613383"/>
      </p:ext>
    </p:extLst>
  </p:cSld>
  <p:clrMapOvr>
    <a:masterClrMapping/>
  </p:clrMapOvr>
  <p:transition spd="slow">
    <p:cover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D81D-C688-4265-9E2E-09FB3084CA9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CB3A-78E8-4FF9-AB08-B8A9CFE12BE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163703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E968E3-5270-44DF-BEDE-87FA301734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D841F38-6539-429C-9962-D6ED998147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9352317-E52C-4D12-A807-A199FD0D3E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9B019-070D-4C91-9089-AD2FB7FF872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2051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47FDF5-F809-4A5E-BD14-803B3AAE62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444004-5F23-4894-9660-B889FF34DC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02D08F-ACF5-4223-BEAC-BD473E23DA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8F316-579B-4C9A-8536-210C0E329BB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007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6AABE1D-0866-4C9F-B4C7-F7668B8BF0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A8BF304-C46C-45C7-8A9B-AD362C8A1D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5A5495E-7C29-4C9C-ABD5-57B22BFB6B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9CDEAC-7134-466A-B8A0-CAB80F1E1F7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05378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0B6508-8C36-4F81-82F0-E22C9AE93D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4C3730A-395D-433E-8FE2-C71729F7FB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F467A01-888A-4434-99C4-F8BF4FC284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6489CC-EA03-485D-945F-4EC09FE00F0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515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05087A7-BFE0-49EF-855F-440216CA57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AAD68AD-E39E-4FDA-85AA-DAED491DE1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66079E5-1764-4979-B7D0-0994467439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8F44DF-0FD1-47C7-A90B-92F5F8055A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4266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EDEE04-3C6E-4779-B6B7-A02E84E74E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71A2D2-B11F-4373-9282-E48BE53EE6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FE0CE7-C908-4A6E-93A0-381EC51E55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322A91-4DC2-4251-A863-9BE900B1A18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97272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5BBDB4-1F4C-42DB-ACF2-373B813E23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56210C-D638-4916-829B-A199F9701B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4B2637-F8F4-4EE3-89BE-92D29DA929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D39891-7F57-417E-B15C-58B3BF5CF71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3490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BC88A9A-4DE3-41E8-AF4B-EFC2B8A17B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39E67F0-FB44-4C4C-9C02-DFCDFF5231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7E0518E-0D51-4653-A34B-1642A10EF3F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7FE421D-5A8E-4C0D-98BD-15520282A13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5E182D2-689B-476F-A56B-889AA27FDBC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9634287-1C15-4723-8B50-C25FD7F205B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13CD81D-C688-4265-9E2E-09FB3084CA97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2024/9/17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3A9CB3A-78E8-4FF9-AB08-B8A9CFE12BEF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317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ransition spd="slow">
    <p:cover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1">
            <a:extLst>
              <a:ext uri="{FF2B5EF4-FFF2-40B4-BE49-F238E27FC236}">
                <a16:creationId xmlns:a16="http://schemas.microsoft.com/office/drawing/2014/main" id="{152BCA0B-911E-875F-6761-3716F5237993}"/>
              </a:ext>
            </a:extLst>
          </p:cNvPr>
          <p:cNvSpPr txBox="1">
            <a:spLocks noChangeArrowheads="1"/>
          </p:cNvSpPr>
          <p:nvPr/>
        </p:nvSpPr>
        <p:spPr>
          <a:xfrm>
            <a:off x="87088" y="135141"/>
            <a:ext cx="7874000" cy="5483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「現状分析と課題」で整理すべき項目</a:t>
            </a:r>
            <a:endParaRPr lang="en-US" altLang="ja-JP" sz="3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9AC2C77E-6BD2-325C-F750-CF08E360678F}"/>
              </a:ext>
            </a:extLst>
          </p:cNvPr>
          <p:cNvGrpSpPr/>
          <p:nvPr/>
        </p:nvGrpSpPr>
        <p:grpSpPr>
          <a:xfrm>
            <a:off x="4728042" y="713324"/>
            <a:ext cx="4232413" cy="3453042"/>
            <a:chOff x="4707815" y="589989"/>
            <a:chExt cx="4232413" cy="3453042"/>
          </a:xfrm>
        </p:grpSpPr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2B8B3C78-813A-BF7C-09A6-1919A30A53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33879"/>
            <a:stretch/>
          </p:blipFill>
          <p:spPr>
            <a:xfrm>
              <a:off x="4721759" y="589989"/>
              <a:ext cx="4185812" cy="3453042"/>
            </a:xfrm>
            <a:prstGeom prst="rect">
              <a:avLst/>
            </a:prstGeom>
          </p:spPr>
        </p:pic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95E9BBFD-EE1B-FFC7-9D13-31D3DDA6186F}"/>
                </a:ext>
              </a:extLst>
            </p:cNvPr>
            <p:cNvSpPr/>
            <p:nvPr/>
          </p:nvSpPr>
          <p:spPr>
            <a:xfrm>
              <a:off x="4707815" y="973629"/>
              <a:ext cx="4232413" cy="3043200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F87F2D32-7496-3492-D6EB-2E3A8D0764F1}"/>
              </a:ext>
            </a:extLst>
          </p:cNvPr>
          <p:cNvGrpSpPr/>
          <p:nvPr/>
        </p:nvGrpSpPr>
        <p:grpSpPr>
          <a:xfrm>
            <a:off x="161772" y="772645"/>
            <a:ext cx="4410228" cy="5869670"/>
            <a:chOff x="74034" y="772645"/>
            <a:chExt cx="4410228" cy="5869670"/>
          </a:xfrm>
        </p:grpSpPr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2F47AF8A-F53A-2E96-B686-CB8D4BE5DBF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3324"/>
            <a:stretch/>
          </p:blipFill>
          <p:spPr>
            <a:xfrm>
              <a:off x="116513" y="772645"/>
              <a:ext cx="4222593" cy="5869670"/>
            </a:xfrm>
            <a:prstGeom prst="rect">
              <a:avLst/>
            </a:prstGeom>
          </p:spPr>
        </p:pic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E8B93851-A28A-1F0F-7C15-5449724CE3AD}"/>
                </a:ext>
              </a:extLst>
            </p:cNvPr>
            <p:cNvSpPr/>
            <p:nvPr/>
          </p:nvSpPr>
          <p:spPr>
            <a:xfrm>
              <a:off x="74034" y="1092188"/>
              <a:ext cx="4410228" cy="5532540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F2C0ABA2-FD52-A4BA-3E92-EE3172A27D63}"/>
              </a:ext>
            </a:extLst>
          </p:cNvPr>
          <p:cNvGrpSpPr/>
          <p:nvPr/>
        </p:nvGrpSpPr>
        <p:grpSpPr>
          <a:xfrm>
            <a:off x="4733985" y="4533110"/>
            <a:ext cx="4205764" cy="1485271"/>
            <a:chOff x="4750054" y="4226906"/>
            <a:chExt cx="4205764" cy="1485271"/>
          </a:xfrm>
        </p:grpSpPr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6D4F078C-FAC3-8C59-CF00-ADB1D1F413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71559"/>
            <a:stretch/>
          </p:blipFill>
          <p:spPr>
            <a:xfrm>
              <a:off x="4751360" y="4226906"/>
              <a:ext cx="4185812" cy="1485271"/>
            </a:xfrm>
            <a:prstGeom prst="rect">
              <a:avLst/>
            </a:prstGeom>
          </p:spPr>
        </p:pic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A77F52E6-399F-5396-2B0C-8086385D22F7}"/>
                </a:ext>
              </a:extLst>
            </p:cNvPr>
            <p:cNvSpPr/>
            <p:nvPr/>
          </p:nvSpPr>
          <p:spPr>
            <a:xfrm>
              <a:off x="4750054" y="4251293"/>
              <a:ext cx="4205764" cy="1342559"/>
            </a:xfrm>
            <a:prstGeom prst="rect">
              <a:avLst/>
            </a:pr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B594809-EDAB-4CE9-F6B9-C44C94A16F0D}"/>
              </a:ext>
            </a:extLst>
          </p:cNvPr>
          <p:cNvSpPr txBox="1"/>
          <p:nvPr/>
        </p:nvSpPr>
        <p:spPr>
          <a:xfrm>
            <a:off x="171593" y="637346"/>
            <a:ext cx="26132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8128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  <a:sym typeface="Arial"/>
              </a:rPr>
              <a:t>翌日までに対応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5B210A9-47DF-CD87-732B-A362EFE1D29D}"/>
              </a:ext>
            </a:extLst>
          </p:cNvPr>
          <p:cNvSpPr txBox="1"/>
          <p:nvPr/>
        </p:nvSpPr>
        <p:spPr>
          <a:xfrm>
            <a:off x="4688102" y="4117417"/>
            <a:ext cx="26885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8128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  <a:sym typeface="Arial"/>
              </a:rPr>
              <a:t>数日以内に対応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/>
              <a:sym typeface="Arial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9AAAEA3-2D39-D507-38AC-5BB643A9B615}"/>
              </a:ext>
            </a:extLst>
          </p:cNvPr>
          <p:cNvSpPr txBox="1"/>
          <p:nvPr/>
        </p:nvSpPr>
        <p:spPr>
          <a:xfrm>
            <a:off x="4979526" y="6101508"/>
            <a:ext cx="3983783" cy="52322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prstDash val="sysDash"/>
          </a:ln>
        </p:spPr>
        <p:txBody>
          <a:bodyPr wrap="none" rtlCol="0">
            <a:spAutoFit/>
          </a:bodyPr>
          <a:lstStyle/>
          <a:p>
            <a:pPr marL="0" marR="0" lvl="0" indent="0" algn="l" defTabSz="8128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  <a:sym typeface="Arial"/>
              </a:rPr>
              <a:t>病院機能維持に強く影響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E638BBEC-15CA-1B25-E50D-A81D81129CFC}"/>
              </a:ext>
            </a:extLst>
          </p:cNvPr>
          <p:cNvSpPr/>
          <p:nvPr/>
        </p:nvSpPr>
        <p:spPr>
          <a:xfrm>
            <a:off x="237974" y="2340429"/>
            <a:ext cx="4210641" cy="1810621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EC72CE61-EE26-815B-4915-E49C6E362401}"/>
              </a:ext>
            </a:extLst>
          </p:cNvPr>
          <p:cNvSpPr/>
          <p:nvPr/>
        </p:nvSpPr>
        <p:spPr>
          <a:xfrm>
            <a:off x="237975" y="5787984"/>
            <a:ext cx="4210641" cy="547501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888CA09-0BD9-DD92-9F72-C1F140410C26}"/>
              </a:ext>
            </a:extLst>
          </p:cNvPr>
          <p:cNvSpPr txBox="1"/>
          <p:nvPr/>
        </p:nvSpPr>
        <p:spPr>
          <a:xfrm>
            <a:off x="3103403" y="1813492"/>
            <a:ext cx="1467068" cy="475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8128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89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  <a:sym typeface="Arial"/>
              </a:rPr>
              <a:t>即時対応</a:t>
            </a:r>
          </a:p>
        </p:txBody>
      </p:sp>
    </p:spTree>
    <p:extLst>
      <p:ext uri="{BB962C8B-B14F-4D97-AF65-F5344CB8AC3E}">
        <p14:creationId xmlns:p14="http://schemas.microsoft.com/office/powerpoint/2010/main" val="2860875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192792A-F278-6595-E79F-A83A8FECCD2B}"/>
              </a:ext>
            </a:extLst>
          </p:cNvPr>
          <p:cNvSpPr txBox="1"/>
          <p:nvPr/>
        </p:nvSpPr>
        <p:spPr>
          <a:xfrm>
            <a:off x="127556" y="683533"/>
            <a:ext cx="44422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8128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  <a:sym typeface="Arial"/>
              </a:rPr>
              <a:t>現状分析から活動方針立案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/>
              <a:sym typeface="Arial"/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0CE33F78-B491-41DA-F543-CAD992FFE2D6}"/>
              </a:ext>
            </a:extLst>
          </p:cNvPr>
          <p:cNvSpPr txBox="1">
            <a:spLocks noChangeArrowheads="1"/>
          </p:cNvSpPr>
          <p:nvPr/>
        </p:nvSpPr>
        <p:spPr>
          <a:xfrm>
            <a:off x="87088" y="135141"/>
            <a:ext cx="7874000" cy="5483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「現状分析と課題」で整理すべき項目</a:t>
            </a:r>
            <a:endParaRPr lang="en-US" altLang="ja-JP" sz="3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BDB7F30-E5F8-79B9-BA90-6628C5E98041}"/>
              </a:ext>
            </a:extLst>
          </p:cNvPr>
          <p:cNvGrpSpPr/>
          <p:nvPr/>
        </p:nvGrpSpPr>
        <p:grpSpPr>
          <a:xfrm>
            <a:off x="240825" y="1211116"/>
            <a:ext cx="8669431" cy="4577264"/>
            <a:chOff x="463089" y="1743284"/>
            <a:chExt cx="8217824" cy="4173385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03A05CC6-6DAD-1E3E-3AA3-31DC5BD461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3978" y="1743284"/>
              <a:ext cx="8206935" cy="4173384"/>
            </a:xfrm>
            <a:prstGeom prst="rect">
              <a:avLst/>
            </a:prstGeom>
          </p:spPr>
        </p:pic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038BB3D6-263B-A427-B32E-4596329B8E22}"/>
                </a:ext>
              </a:extLst>
            </p:cNvPr>
            <p:cNvSpPr/>
            <p:nvPr/>
          </p:nvSpPr>
          <p:spPr>
            <a:xfrm>
              <a:off x="463089" y="1762258"/>
              <a:ext cx="8206935" cy="4154411"/>
            </a:xfrm>
            <a:prstGeom prst="rect">
              <a:avLst/>
            </a:pr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257759148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6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44</Words>
  <Application>Microsoft Office PowerPoint</Application>
  <PresentationFormat>画面に合わせる 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標準デザイン</vt:lpstr>
      <vt:lpstr>6_デザインの設定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ＮＢＣ災害における 業務調整員の対応</dc:title>
  <dc:creator>kusunoki</dc:creator>
  <cp:lastModifiedBy>愛実 黒田</cp:lastModifiedBy>
  <cp:revision>403</cp:revision>
  <cp:lastPrinted>2018-06-12T05:17:30Z</cp:lastPrinted>
  <dcterms:created xsi:type="dcterms:W3CDTF">2007-03-22T14:06:19Z</dcterms:created>
  <dcterms:modified xsi:type="dcterms:W3CDTF">2024-09-17T04:32:52Z</dcterms:modified>
</cp:coreProperties>
</file>