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4449" r:id="rId1"/>
  </p:sldMasterIdLst>
  <p:notesMasterIdLst>
    <p:notesMasterId r:id="rId3"/>
  </p:notesMasterIdLst>
  <p:handoutMasterIdLst>
    <p:handoutMasterId r:id="rId4"/>
  </p:handoutMasterIdLst>
  <p:sldIdLst>
    <p:sldId id="3978" r:id="rId2"/>
  </p:sldIdLst>
  <p:sldSz cx="9144000" cy="6858000" type="screen4x3"/>
  <p:notesSz cx="6797675" cy="9926638"/>
  <p:defaultTextStyle>
    <a:defPPr>
      <a:defRPr lang="ja-JP"/>
    </a:defPPr>
    <a:lvl1pPr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657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26" userDrawn="1">
          <p15:clr>
            <a:srgbClr val="A4A3A4"/>
          </p15:clr>
        </p15:guide>
        <p15:guide id="2" pos="2140" userDrawn="1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伊藤 香葉(itou-kayo)" initials="伊藤" lastIdx="2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FF"/>
    <a:srgbClr val="FF171F"/>
    <a:srgbClr val="6F0BA5"/>
    <a:srgbClr val="4D12FF"/>
    <a:srgbClr val="4F81BD"/>
    <a:srgbClr val="00CCFF"/>
    <a:srgbClr val="850C10"/>
    <a:srgbClr val="900A1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8F97593-87ED-4A29-9F36-EC22650CB61D}" v="15" dt="2023-06-22T06:31:20.230"/>
    <p1510:client id="{EB10346D-F6FF-475B-853F-B6159E0EF314}" v="31" dt="2023-06-22T06:26:12.130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23163" autoAdjust="0"/>
    <p:restoredTop sz="81905" autoAdjust="0"/>
  </p:normalViewPr>
  <p:slideViewPr>
    <p:cSldViewPr showGuides="1">
      <p:cViewPr varScale="1">
        <p:scale>
          <a:sx n="61" d="100"/>
          <a:sy n="61" d="100"/>
        </p:scale>
        <p:origin x="1080" y="44"/>
      </p:cViewPr>
      <p:guideLst>
        <p:guide orient="horz" pos="3657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 showGuides="1">
      <p:cViewPr varScale="1">
        <p:scale>
          <a:sx n="70" d="100"/>
          <a:sy n="70" d="100"/>
        </p:scale>
        <p:origin x="3072" y="38"/>
      </p:cViewPr>
      <p:guideLst>
        <p:guide orient="horz" pos="3126"/>
        <p:guide pos="214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10" Type="http://schemas.microsoft.com/office/2015/10/relationships/revisionInfo" Target="revisionInfo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22" name="Rectangle 2">
            <a:extLst>
              <a:ext uri="{FF2B5EF4-FFF2-40B4-BE49-F238E27FC236}">
                <a16:creationId xmlns:a16="http://schemas.microsoft.com/office/drawing/2014/main" id="{5738068B-A1F2-456A-9EA1-C4CBED881BA9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247" cy="4967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02" tIns="46051" rIns="92102" bIns="46051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7523" name="Rectangle 3">
            <a:extLst>
              <a:ext uri="{FF2B5EF4-FFF2-40B4-BE49-F238E27FC236}">
                <a16:creationId xmlns:a16="http://schemas.microsoft.com/office/drawing/2014/main" id="{E7F9AF04-04D7-4BE9-A481-C36BE8350C81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430" y="0"/>
            <a:ext cx="2946247" cy="4967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02" tIns="46051" rIns="92102" bIns="46051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7524" name="Rectangle 4">
            <a:extLst>
              <a:ext uri="{FF2B5EF4-FFF2-40B4-BE49-F238E27FC236}">
                <a16:creationId xmlns:a16="http://schemas.microsoft.com/office/drawing/2014/main" id="{1A5AE51B-7D15-4FFA-A277-30DCCA813BCB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29908"/>
            <a:ext cx="2946247" cy="4967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02" tIns="46051" rIns="92102" bIns="46051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7525" name="Rectangle 5">
            <a:extLst>
              <a:ext uri="{FF2B5EF4-FFF2-40B4-BE49-F238E27FC236}">
                <a16:creationId xmlns:a16="http://schemas.microsoft.com/office/drawing/2014/main" id="{07829D82-666F-44B4-82F5-C5DEC3B01841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430" y="9429908"/>
            <a:ext cx="2946247" cy="4967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02" tIns="46051" rIns="92102" bIns="46051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ea typeface="Osaka" pitchFamily="1" charset="-128"/>
              </a:defRPr>
            </a:lvl1pPr>
          </a:lstStyle>
          <a:p>
            <a:pPr>
              <a:defRPr/>
            </a:pPr>
            <a:fld id="{A6310E52-0AFF-4636-B017-094FBC53EE90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">
            <a:extLst>
              <a:ext uri="{FF2B5EF4-FFF2-40B4-BE49-F238E27FC236}">
                <a16:creationId xmlns:a16="http://schemas.microsoft.com/office/drawing/2014/main" id="{C3F561CA-91D8-40DE-B073-18305DF4C9DA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247" cy="4967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02" tIns="46051" rIns="92102" bIns="46051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6323" name="Rectangle 3">
            <a:extLst>
              <a:ext uri="{FF2B5EF4-FFF2-40B4-BE49-F238E27FC236}">
                <a16:creationId xmlns:a16="http://schemas.microsoft.com/office/drawing/2014/main" id="{0FDBD032-444C-473B-868A-CDD65F7C200A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51430" y="0"/>
            <a:ext cx="2946247" cy="4967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02" tIns="46051" rIns="92102" bIns="46051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4756" name="Rectangle 4">
            <a:extLst>
              <a:ext uri="{FF2B5EF4-FFF2-40B4-BE49-F238E27FC236}">
                <a16:creationId xmlns:a16="http://schemas.microsoft.com/office/drawing/2014/main" id="{699B9B9C-FDF3-48C7-9720-CB7903CDC3E8}"/>
              </a:ext>
            </a:extLst>
          </p:cNvPr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5988" y="744538"/>
            <a:ext cx="4965700" cy="37242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6325" name="Rectangle 5">
            <a:extLst>
              <a:ext uri="{FF2B5EF4-FFF2-40B4-BE49-F238E27FC236}">
                <a16:creationId xmlns:a16="http://schemas.microsoft.com/office/drawing/2014/main" id="{79706410-D361-4868-9FB8-61658A5FF634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06785" y="4714953"/>
            <a:ext cx="4984107" cy="4467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02" tIns="46051" rIns="92102" bIns="46051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56326" name="Rectangle 6">
            <a:extLst>
              <a:ext uri="{FF2B5EF4-FFF2-40B4-BE49-F238E27FC236}">
                <a16:creationId xmlns:a16="http://schemas.microsoft.com/office/drawing/2014/main" id="{3914019A-632B-4F7E-BD0C-BFC193A2F775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29908"/>
            <a:ext cx="2946247" cy="4967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02" tIns="46051" rIns="92102" bIns="46051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6327" name="Rectangle 7">
            <a:extLst>
              <a:ext uri="{FF2B5EF4-FFF2-40B4-BE49-F238E27FC236}">
                <a16:creationId xmlns:a16="http://schemas.microsoft.com/office/drawing/2014/main" id="{BECA6D34-E15F-4905-9F36-4EDA04E4AFE8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1430" y="9429908"/>
            <a:ext cx="2946247" cy="4967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02" tIns="46051" rIns="92102" bIns="46051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ea typeface="Osaka" pitchFamily="1" charset="-128"/>
              </a:defRPr>
            </a:lvl1pPr>
          </a:lstStyle>
          <a:p>
            <a:pPr>
              <a:defRPr/>
            </a:pPr>
            <a:fld id="{25104B08-D5D0-4547-9375-5905EDF3FEE1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charset="0"/>
        <a:ea typeface="Osaka" charset="-128"/>
        <a:cs typeface="Osaka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charset="0"/>
        <a:ea typeface="Osaka" charset="-128"/>
        <a:cs typeface="Osaka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charset="0"/>
        <a:ea typeface="Osaka" charset="-128"/>
        <a:cs typeface="Osaka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charset="0"/>
        <a:ea typeface="Osaka" charset="-128"/>
        <a:cs typeface="Osaka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charset="0"/>
        <a:ea typeface="Osaka" charset="-128"/>
        <a:cs typeface="Osaka" charset="0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7B41A0F-0AB0-4802-A884-C46E2C5FE9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ea typeface="Osaka" pitchFamily="1" charset="-128"/>
              </a:defRPr>
            </a:lvl1pPr>
          </a:lstStyle>
          <a:p>
            <a:pPr>
              <a:defRPr/>
            </a:pPr>
            <a:fld id="{F622F356-AE7A-4F0D-B197-3B866C550BD2}" type="datetimeFigureOut">
              <a:rPr lang="ja-JP" altLang="en-US"/>
              <a:pPr>
                <a:defRPr/>
              </a:pPr>
              <a:t>2023/9/17</a:t>
            </a:fld>
            <a:endParaRPr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183F532-96A0-4B5F-9A6C-BC4C126F0F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Times" charset="0"/>
                <a:ea typeface="Osaka" charset="-128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F3D8926-4923-4B71-B36D-B1B0C63240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ea typeface="Osaka" pitchFamily="1" charset="-128"/>
              </a:defRPr>
            </a:lvl1pPr>
          </a:lstStyle>
          <a:p>
            <a:pPr>
              <a:defRPr/>
            </a:pPr>
            <a:fld id="{5DDE7096-D2FD-4C59-9E2A-5AA2788C5830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6187806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6D190B0-2522-4C84-9E59-337D9E5305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ea typeface="Osaka" pitchFamily="1" charset="-128"/>
              </a:defRPr>
            </a:lvl1pPr>
          </a:lstStyle>
          <a:p>
            <a:pPr>
              <a:defRPr/>
            </a:pPr>
            <a:fld id="{9A295459-F80E-4E05-90AF-656A16034788}" type="datetimeFigureOut">
              <a:rPr lang="ja-JP" altLang="en-US"/>
              <a:pPr>
                <a:defRPr/>
              </a:pPr>
              <a:t>2023/9/17</a:t>
            </a:fld>
            <a:endParaRPr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E60DFF5-2418-47B3-851C-6B55154A87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Times" charset="0"/>
                <a:ea typeface="Osaka" charset="-128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77A0E1B-A2D6-4D3B-AE7A-8353BAF19D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ea typeface="Osaka" pitchFamily="1" charset="-128"/>
              </a:defRPr>
            </a:lvl1pPr>
          </a:lstStyle>
          <a:p>
            <a:pPr>
              <a:defRPr/>
            </a:pPr>
            <a:fld id="{F9A43A40-7DBE-4447-8D76-146AE82181B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6149100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6BD1525-7774-47CA-A204-3C2BDC3BD7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ea typeface="Osaka" pitchFamily="1" charset="-128"/>
              </a:defRPr>
            </a:lvl1pPr>
          </a:lstStyle>
          <a:p>
            <a:pPr>
              <a:defRPr/>
            </a:pPr>
            <a:fld id="{4AFF30FB-C0BE-4D0C-9382-B597E52219B3}" type="datetimeFigureOut">
              <a:rPr lang="ja-JP" altLang="en-US"/>
              <a:pPr>
                <a:defRPr/>
              </a:pPr>
              <a:t>2023/9/17</a:t>
            </a:fld>
            <a:endParaRPr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639513D-4EE3-48B7-AF9B-3D898D56E8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Times" charset="0"/>
                <a:ea typeface="Osaka" charset="-128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886B79A-4320-47E4-8F34-B028172EF7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ea typeface="Osaka" pitchFamily="1" charset="-128"/>
              </a:defRPr>
            </a:lvl1pPr>
          </a:lstStyle>
          <a:p>
            <a:pPr>
              <a:defRPr/>
            </a:pPr>
            <a:fld id="{F80B9DFB-8EE8-4751-B7AF-46384F6EF828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5584281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FB790CA-941E-46C1-94D1-D3032BF9BC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ea typeface="Osaka" pitchFamily="1" charset="-128"/>
              </a:defRPr>
            </a:lvl1pPr>
          </a:lstStyle>
          <a:p>
            <a:pPr>
              <a:defRPr/>
            </a:pPr>
            <a:fld id="{07ECB934-7604-451E-BF4D-00DC24B5A1C9}" type="datetimeFigureOut">
              <a:rPr lang="ja-JP" altLang="en-US"/>
              <a:pPr>
                <a:defRPr/>
              </a:pPr>
              <a:t>2023/9/17</a:t>
            </a:fld>
            <a:endParaRPr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6512285-7E6B-430B-83E3-66519538B5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Times" charset="0"/>
                <a:ea typeface="Osaka" charset="-128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AE2255C-9104-4444-925F-59C67E1B9E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ea typeface="Osaka" pitchFamily="1" charset="-128"/>
              </a:defRPr>
            </a:lvl1pPr>
          </a:lstStyle>
          <a:p>
            <a:pPr>
              <a:defRPr/>
            </a:pPr>
            <a:fld id="{171EEE91-632E-47C3-A378-51A3A6976B1B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8422385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52763DC-5ABE-4362-9661-665F466A26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ea typeface="Osaka" pitchFamily="1" charset="-128"/>
              </a:defRPr>
            </a:lvl1pPr>
          </a:lstStyle>
          <a:p>
            <a:pPr>
              <a:defRPr/>
            </a:pPr>
            <a:fld id="{28E43EF2-B174-4DDC-BCA9-A228A201B97D}" type="datetimeFigureOut">
              <a:rPr lang="ja-JP" altLang="en-US"/>
              <a:pPr>
                <a:defRPr/>
              </a:pPr>
              <a:t>2023/9/17</a:t>
            </a:fld>
            <a:endParaRPr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0DEC16E-F0AD-4AFF-9A96-448592AF32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Times" charset="0"/>
                <a:ea typeface="Osaka" charset="-128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4059A1D-954F-43F7-A347-C731293A7F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ea typeface="Osaka" pitchFamily="1" charset="-128"/>
              </a:defRPr>
            </a:lvl1pPr>
          </a:lstStyle>
          <a:p>
            <a:pPr>
              <a:defRPr/>
            </a:pPr>
            <a:fld id="{D3109F37-C30D-4196-9A54-4169311D948E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781118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22A4FB21-0E9D-4658-8461-113AF8BC5C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ea typeface="Osaka" pitchFamily="1" charset="-128"/>
              </a:defRPr>
            </a:lvl1pPr>
          </a:lstStyle>
          <a:p>
            <a:pPr>
              <a:defRPr/>
            </a:pPr>
            <a:fld id="{F23C3696-1AD5-4D41-9E48-88D6109FF891}" type="datetimeFigureOut">
              <a:rPr lang="ja-JP" altLang="en-US"/>
              <a:pPr>
                <a:defRPr/>
              </a:pPr>
              <a:t>2023/9/17</a:t>
            </a:fld>
            <a:endParaRPr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4A067B45-9635-4781-AEA4-05C9E12176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Times" charset="0"/>
                <a:ea typeface="Osaka" charset="-128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AFAFCB3B-7F0C-489D-A548-102B9CCF4B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ea typeface="Osaka" pitchFamily="1" charset="-128"/>
              </a:defRPr>
            </a:lvl1pPr>
          </a:lstStyle>
          <a:p>
            <a:pPr>
              <a:defRPr/>
            </a:pPr>
            <a:fld id="{ABEFAEDD-EF93-4F0D-A7FD-8C2EC3A82270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7538250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14457E1E-B794-44F1-8B99-AD0D084497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ea typeface="Osaka" pitchFamily="1" charset="-128"/>
              </a:defRPr>
            </a:lvl1pPr>
          </a:lstStyle>
          <a:p>
            <a:pPr>
              <a:defRPr/>
            </a:pPr>
            <a:fld id="{89CC76F7-0656-49CA-A573-03CA164BCCF4}" type="datetimeFigureOut">
              <a:rPr lang="ja-JP" altLang="en-US"/>
              <a:pPr>
                <a:defRPr/>
              </a:pPr>
              <a:t>2023/9/17</a:t>
            </a:fld>
            <a:endParaRPr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6C050466-6DE6-4A4B-BC83-5A42340E11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Times" charset="0"/>
                <a:ea typeface="Osaka" charset="-128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8BC68C0C-77DC-479D-A981-AAEE2F8A48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ea typeface="Osaka" pitchFamily="1" charset="-128"/>
              </a:defRPr>
            </a:lvl1pPr>
          </a:lstStyle>
          <a:p>
            <a:pPr>
              <a:defRPr/>
            </a:pPr>
            <a:fld id="{A2F69E84-F28B-46F8-A774-42C15797D23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682644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8F912F87-6C8B-44A5-8776-661880122E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ea typeface="Osaka" pitchFamily="1" charset="-128"/>
              </a:defRPr>
            </a:lvl1pPr>
          </a:lstStyle>
          <a:p>
            <a:pPr>
              <a:defRPr/>
            </a:pPr>
            <a:fld id="{3D1E4FAF-4B6E-473F-84CA-66B2FFB4FD81}" type="datetimeFigureOut">
              <a:rPr lang="ja-JP" altLang="en-US"/>
              <a:pPr>
                <a:defRPr/>
              </a:pPr>
              <a:t>2023/9/17</a:t>
            </a:fld>
            <a:endParaRPr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9783EF42-5FC1-4C24-9E30-4304AB55F3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Times" charset="0"/>
                <a:ea typeface="Osaka" charset="-128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61EB5332-82C6-49FD-85E5-EA57C03590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ea typeface="Osaka" pitchFamily="1" charset="-128"/>
              </a:defRPr>
            </a:lvl1pPr>
          </a:lstStyle>
          <a:p>
            <a:pPr>
              <a:defRPr/>
            </a:pPr>
            <a:fld id="{2E06EEDF-0BAF-45EB-8199-BBE7C60D9E4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0536704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B5106F4-1009-431F-9656-DEC2027E06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ea typeface="Osaka" pitchFamily="1" charset="-128"/>
              </a:defRPr>
            </a:lvl1pPr>
          </a:lstStyle>
          <a:p>
            <a:pPr>
              <a:defRPr/>
            </a:pPr>
            <a:fld id="{CA320ACB-4B09-4503-93F9-5A3707A34E28}" type="datetimeFigureOut">
              <a:rPr lang="ja-JP" altLang="en-US"/>
              <a:pPr>
                <a:defRPr/>
              </a:pPr>
              <a:t>2023/9/17</a:t>
            </a:fld>
            <a:endParaRPr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F45EA4C6-B0B1-43E8-8DB3-7728E5FDA3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Times" charset="0"/>
                <a:ea typeface="Osaka" charset="-128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67AB798B-D033-411F-B823-38818BF74B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ea typeface="Osaka" pitchFamily="1" charset="-128"/>
              </a:defRPr>
            </a:lvl1pPr>
          </a:lstStyle>
          <a:p>
            <a:pPr>
              <a:defRPr/>
            </a:pPr>
            <a:fld id="{C23DE569-5673-421D-9BA9-6DB924D512BB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43214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6D48404-28A5-45E7-BFE0-8A1E596F99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ea typeface="Osaka" pitchFamily="1" charset="-128"/>
              </a:defRPr>
            </a:lvl1pPr>
          </a:lstStyle>
          <a:p>
            <a:pPr>
              <a:defRPr/>
            </a:pPr>
            <a:fld id="{9D7C4D7E-BC13-4CF0-91C2-32DBC7B65D9C}" type="datetimeFigureOut">
              <a:rPr lang="ja-JP" altLang="en-US"/>
              <a:pPr>
                <a:defRPr/>
              </a:pPr>
              <a:t>2023/9/17</a:t>
            </a:fld>
            <a:endParaRPr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97CDAB9-6C00-4372-9958-1BECA9042C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Times" charset="0"/>
                <a:ea typeface="Osaka" charset="-128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8ACCCC91-7DDB-485F-973D-9F9BCD07E6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ea typeface="Osaka" pitchFamily="1" charset="-128"/>
              </a:defRPr>
            </a:lvl1pPr>
          </a:lstStyle>
          <a:p>
            <a:pPr>
              <a:defRPr/>
            </a:pPr>
            <a:fld id="{28948C8F-5E6C-41E3-BD40-C7BFBBAD14B6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611330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EB1E64B-5669-4760-B50E-43911DC9B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ea typeface="Osaka" pitchFamily="1" charset="-128"/>
              </a:defRPr>
            </a:lvl1pPr>
          </a:lstStyle>
          <a:p>
            <a:pPr>
              <a:defRPr/>
            </a:pPr>
            <a:fld id="{2FE9A7E3-43C0-46E7-B833-B5E06E8D498E}" type="datetimeFigureOut">
              <a:rPr lang="ja-JP" altLang="en-US"/>
              <a:pPr>
                <a:defRPr/>
              </a:pPr>
              <a:t>2023/9/17</a:t>
            </a:fld>
            <a:endParaRPr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7E8D30E-9D68-449F-B8FD-6CAD537391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>
                <a:latin typeface="Times" charset="0"/>
                <a:ea typeface="Osaka" charset="-128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12AC696-6358-4032-9A56-D1EA6BA89E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Times" panose="02020603050405020304" pitchFamily="18" charset="0"/>
                <a:ea typeface="Osaka" pitchFamily="1" charset="-128"/>
              </a:defRPr>
            </a:lvl1pPr>
          </a:lstStyle>
          <a:p>
            <a:pPr>
              <a:defRPr/>
            </a:pPr>
            <a:fld id="{DFDD07CA-92A1-40FC-8F72-E1F92FB0EE90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92091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タイトル プレースホルダー 1">
            <a:extLst>
              <a:ext uri="{FF2B5EF4-FFF2-40B4-BE49-F238E27FC236}">
                <a16:creationId xmlns:a16="http://schemas.microsoft.com/office/drawing/2014/main" id="{9CF06284-AF8B-4D7E-BB7C-C16144007CD6}"/>
              </a:ext>
            </a:extLst>
          </p:cNvPr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タイトルの書式設定</a:t>
            </a:r>
          </a:p>
        </p:txBody>
      </p:sp>
      <p:sp>
        <p:nvSpPr>
          <p:cNvPr id="2051" name="テキスト プレースホルダー 2">
            <a:extLst>
              <a:ext uri="{FF2B5EF4-FFF2-40B4-BE49-F238E27FC236}">
                <a16:creationId xmlns:a16="http://schemas.microsoft.com/office/drawing/2014/main" id="{6E1A5B91-F891-41C6-BA7B-A42E436EF383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EDDCFB5-B582-49A5-8DD2-5E6230F8CE9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solidFill>
                  <a:srgbClr val="898989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</a:lstStyle>
          <a:p>
            <a:pPr>
              <a:defRPr/>
            </a:pPr>
            <a:fld id="{4A6A7C19-2468-4D11-8126-D1591B1008B5}" type="datetimeFigureOut">
              <a:rPr lang="ja-JP" altLang="en-US"/>
              <a:pPr>
                <a:defRPr/>
              </a:pPr>
              <a:t>2023/9/17</a:t>
            </a:fld>
            <a:endParaRPr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AA1538A-A229-4293-A6C7-D99E2D40060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prstClr val="black">
                    <a:tint val="75000"/>
                  </a:prstClr>
                </a:solidFill>
                <a:latin typeface="Calibri"/>
                <a:ea typeface="ＭＳ Ｐゴシック"/>
                <a:cs typeface="+mn-cs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993BD17-455F-4482-AF53-F5E25FBE975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</a:lstStyle>
          <a:p>
            <a:pPr>
              <a:defRPr/>
            </a:pPr>
            <a:fld id="{9C4C7734-E7BB-4034-B6C0-86806C02BB64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90654" r:id="rId1"/>
    <p:sldLayoutId id="2147490655" r:id="rId2"/>
    <p:sldLayoutId id="2147490656" r:id="rId3"/>
    <p:sldLayoutId id="2147490657" r:id="rId4"/>
    <p:sldLayoutId id="2147490658" r:id="rId5"/>
    <p:sldLayoutId id="2147490659" r:id="rId6"/>
    <p:sldLayoutId id="2147490660" r:id="rId7"/>
    <p:sldLayoutId id="2147490661" r:id="rId8"/>
    <p:sldLayoutId id="2147490662" r:id="rId9"/>
    <p:sldLayoutId id="2147490663" r:id="rId10"/>
    <p:sldLayoutId id="2147490664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ＭＳ Ｐゴシック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  <a:cs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  <a:cs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  <a:cs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  <a:cs typeface="ＭＳ Ｐゴシック" charset="0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ＭＳ Ｐゴシック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22" name="タイトル 1">
            <a:extLst>
              <a:ext uri="{FF2B5EF4-FFF2-40B4-BE49-F238E27FC236}">
                <a16:creationId xmlns:a16="http://schemas.microsoft.com/office/drawing/2014/main" id="{4D736384-9921-434B-BBB4-C28E70DE3C3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87968"/>
            <a:ext cx="8229600" cy="1119961"/>
          </a:xfrm>
        </p:spPr>
        <p:txBody>
          <a:bodyPr/>
          <a:lstStyle/>
          <a:p>
            <a:r>
              <a:rPr lang="ja-JP" altLang="en-US" sz="4000" dirty="0"/>
              <a:t>病院避難の可能性が</a:t>
            </a:r>
            <a:r>
              <a:rPr lang="ja-JP" altLang="en-US" sz="4000"/>
              <a:t>あるリスト：例</a:t>
            </a:r>
            <a:br>
              <a:rPr lang="en-US" altLang="ja-JP" sz="4000" dirty="0"/>
            </a:br>
            <a:r>
              <a:rPr lang="ja-JP" altLang="en-US" sz="2800" dirty="0"/>
              <a:t>（災害拠点病院３、一般病院５０）</a:t>
            </a:r>
            <a:endParaRPr lang="ja-JP" altLang="en-US" sz="4000" dirty="0"/>
          </a:p>
        </p:txBody>
      </p:sp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5F6513F8-8F4A-DC1E-04A3-24127F45B68A}"/>
              </a:ext>
            </a:extLst>
          </p:cNvPr>
          <p:cNvGraphicFramePr>
            <a:graphicFrameLocks noGrp="1"/>
          </p:cNvGraphicFramePr>
          <p:nvPr/>
        </p:nvGraphicFramePr>
        <p:xfrm>
          <a:off x="0" y="1207929"/>
          <a:ext cx="9144000" cy="5455920"/>
        </p:xfrm>
        <a:graphic>
          <a:graphicData uri="http://schemas.openxmlformats.org/drawingml/2006/table">
            <a:tbl>
              <a:tblPr firstRow="1" firstCol="1" bandRow="1">
                <a:tableStyleId>{EB9631B5-78F2-41C9-869B-9F39066F8104}</a:tableStyleId>
              </a:tblPr>
              <a:tblGrid>
                <a:gridCol w="323528">
                  <a:extLst>
                    <a:ext uri="{9D8B030D-6E8A-4147-A177-3AD203B41FA5}">
                      <a16:colId xmlns:a16="http://schemas.microsoft.com/office/drawing/2014/main" val="2250487275"/>
                    </a:ext>
                  </a:extLst>
                </a:gridCol>
                <a:gridCol w="1152128">
                  <a:extLst>
                    <a:ext uri="{9D8B030D-6E8A-4147-A177-3AD203B41FA5}">
                      <a16:colId xmlns:a16="http://schemas.microsoft.com/office/drawing/2014/main" val="2320301147"/>
                    </a:ext>
                  </a:extLst>
                </a:gridCol>
                <a:gridCol w="720080">
                  <a:extLst>
                    <a:ext uri="{9D8B030D-6E8A-4147-A177-3AD203B41FA5}">
                      <a16:colId xmlns:a16="http://schemas.microsoft.com/office/drawing/2014/main" val="1071935027"/>
                    </a:ext>
                  </a:extLst>
                </a:gridCol>
                <a:gridCol w="504056">
                  <a:extLst>
                    <a:ext uri="{9D8B030D-6E8A-4147-A177-3AD203B41FA5}">
                      <a16:colId xmlns:a16="http://schemas.microsoft.com/office/drawing/2014/main" val="1394012835"/>
                    </a:ext>
                  </a:extLst>
                </a:gridCol>
                <a:gridCol w="1584176">
                  <a:extLst>
                    <a:ext uri="{9D8B030D-6E8A-4147-A177-3AD203B41FA5}">
                      <a16:colId xmlns:a16="http://schemas.microsoft.com/office/drawing/2014/main" val="3992257146"/>
                    </a:ext>
                  </a:extLst>
                </a:gridCol>
                <a:gridCol w="432048">
                  <a:extLst>
                    <a:ext uri="{9D8B030D-6E8A-4147-A177-3AD203B41FA5}">
                      <a16:colId xmlns:a16="http://schemas.microsoft.com/office/drawing/2014/main" val="2510273172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88604966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1796489642"/>
                    </a:ext>
                  </a:extLst>
                </a:gridCol>
                <a:gridCol w="864096">
                  <a:extLst>
                    <a:ext uri="{9D8B030D-6E8A-4147-A177-3AD203B41FA5}">
                      <a16:colId xmlns:a16="http://schemas.microsoft.com/office/drawing/2014/main" val="1767817126"/>
                    </a:ext>
                  </a:extLst>
                </a:gridCol>
                <a:gridCol w="789960">
                  <a:extLst>
                    <a:ext uri="{9D8B030D-6E8A-4147-A177-3AD203B41FA5}">
                      <a16:colId xmlns:a16="http://schemas.microsoft.com/office/drawing/2014/main" val="3624807321"/>
                    </a:ext>
                  </a:extLst>
                </a:gridCol>
                <a:gridCol w="362168">
                  <a:extLst>
                    <a:ext uri="{9D8B030D-6E8A-4147-A177-3AD203B41FA5}">
                      <a16:colId xmlns:a16="http://schemas.microsoft.com/office/drawing/2014/main" val="769388262"/>
                    </a:ext>
                  </a:extLst>
                </a:gridCol>
                <a:gridCol w="432048">
                  <a:extLst>
                    <a:ext uri="{9D8B030D-6E8A-4147-A177-3AD203B41FA5}">
                      <a16:colId xmlns:a16="http://schemas.microsoft.com/office/drawing/2014/main" val="2870201872"/>
                    </a:ext>
                  </a:extLst>
                </a:gridCol>
                <a:gridCol w="827584">
                  <a:extLst>
                    <a:ext uri="{9D8B030D-6E8A-4147-A177-3AD203B41FA5}">
                      <a16:colId xmlns:a16="http://schemas.microsoft.com/office/drawing/2014/main" val="2081665705"/>
                    </a:ext>
                  </a:extLst>
                </a:gridCol>
              </a:tblGrid>
              <a:tr h="487680">
                <a:tc rowSpan="2">
                  <a:txBody>
                    <a:bodyPr/>
                    <a:lstStyle/>
                    <a:p>
                      <a:pPr algn="just"/>
                      <a:r>
                        <a:rPr lang="en-US" sz="1400" kern="100" dirty="0">
                          <a:effectLst/>
                          <a:latin typeface="+mn-ea"/>
                          <a:ea typeface="+mn-ea"/>
                        </a:rPr>
                        <a:t> </a:t>
                      </a:r>
                      <a:endParaRPr lang="ja-JP" sz="16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ja-JP" sz="1600" kern="100" dirty="0">
                          <a:effectLst/>
                          <a:latin typeface="+mn-ea"/>
                          <a:ea typeface="+mn-ea"/>
                        </a:rPr>
                        <a:t>病院名</a:t>
                      </a:r>
                      <a:endParaRPr lang="ja-JP" sz="16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lang="ja-JP" sz="1600" kern="100" dirty="0">
                          <a:effectLst/>
                          <a:latin typeface="+mn-ea"/>
                          <a:ea typeface="+mn-ea"/>
                        </a:rPr>
                        <a:t>想定被</a:t>
                      </a:r>
                      <a:r>
                        <a:rPr lang="ja-JP" altLang="en-US" sz="1600" kern="100" dirty="0">
                          <a:effectLst/>
                          <a:latin typeface="+mn-ea"/>
                          <a:ea typeface="+mn-ea"/>
                        </a:rPr>
                        <a:t>害</a:t>
                      </a:r>
                      <a:endParaRPr lang="ja-JP" sz="1600" kern="100" dirty="0">
                        <a:effectLst/>
                        <a:latin typeface="+mn-ea"/>
                        <a:ea typeface="+mn-ea"/>
                      </a:endParaRPr>
                    </a:p>
                  </a:txBody>
                  <a:tcPr marL="68580" marR="68580" marT="0" marB="0" anchor="ctr"/>
                </a:tc>
                <a:tc hMerge="1">
                  <a:txBody>
                    <a:bodyPr/>
                    <a:lstStyle/>
                    <a:p>
                      <a:pPr algn="just"/>
                      <a:r>
                        <a:rPr lang="ja-JP" altLang="en-US" sz="16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想定被害</a:t>
                      </a:r>
                      <a:endParaRPr lang="ja-JP" sz="16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pPr algn="just"/>
                      <a:r>
                        <a:rPr lang="ja-JP" sz="1600" kern="100" dirty="0">
                          <a:effectLst/>
                          <a:latin typeface="+mn-ea"/>
                          <a:ea typeface="+mn-ea"/>
                        </a:rPr>
                        <a:t>想定被害（電気）</a:t>
                      </a:r>
                      <a:endParaRPr lang="ja-JP" sz="16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 gridSpan="5">
                  <a:txBody>
                    <a:bodyPr/>
                    <a:lstStyle/>
                    <a:p>
                      <a:pPr algn="ctr"/>
                      <a:r>
                        <a:rPr lang="en-US" sz="1600" kern="100" dirty="0">
                          <a:effectLst/>
                          <a:latin typeface="+mn-ea"/>
                          <a:ea typeface="+mn-ea"/>
                        </a:rPr>
                        <a:t>EMIS</a:t>
                      </a:r>
                      <a:endParaRPr lang="ja-JP" sz="16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ja-JP" altLang="en-US" sz="16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アクセス</a:t>
                      </a:r>
                      <a:endParaRPr lang="ja-JP" sz="16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ja-JP" sz="1600" kern="100" dirty="0">
                          <a:effectLst/>
                          <a:latin typeface="+mn-ea"/>
                          <a:ea typeface="+mn-ea"/>
                        </a:rPr>
                        <a:t>進捗状況</a:t>
                      </a:r>
                      <a:endParaRPr lang="ja-JP" sz="16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ja-JP" sz="1600" kern="100" dirty="0">
                          <a:effectLst/>
                          <a:latin typeface="+mn-ea"/>
                          <a:ea typeface="+mn-ea"/>
                        </a:rPr>
                        <a:t>行動</a:t>
                      </a:r>
                      <a:endParaRPr lang="en-US" altLang="ja-JP" sz="1600" kern="100" dirty="0">
                        <a:effectLst/>
                        <a:latin typeface="+mn-ea"/>
                        <a:ea typeface="+mn-ea"/>
                      </a:endParaRPr>
                    </a:p>
                    <a:p>
                      <a:pPr algn="ctr"/>
                      <a:r>
                        <a:rPr lang="ja-JP" sz="1600" kern="100" dirty="0">
                          <a:effectLst/>
                          <a:latin typeface="+mn-ea"/>
                          <a:ea typeface="+mn-ea"/>
                        </a:rPr>
                        <a:t>評価群</a:t>
                      </a:r>
                      <a:endParaRPr lang="ja-JP" sz="16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673429513"/>
                  </a:ext>
                </a:extLst>
              </a:tr>
              <a:tr h="39116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6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耐震</a:t>
                      </a:r>
                      <a:endParaRPr lang="en-US" altLang="ja-JP" sz="16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ja-JP" altLang="en-US" sz="16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なし</a:t>
                      </a:r>
                      <a:endParaRPr lang="en-US" altLang="ja-JP" sz="16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6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浸水</a:t>
                      </a:r>
                      <a:endParaRPr lang="ja-JP" sz="16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6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電気</a:t>
                      </a:r>
                      <a:endParaRPr lang="ja-JP" sz="16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sz="1600" kern="100" dirty="0">
                          <a:effectLst/>
                          <a:latin typeface="+mn-ea"/>
                          <a:ea typeface="+mn-ea"/>
                        </a:rPr>
                        <a:t>倒壊</a:t>
                      </a:r>
                      <a:endParaRPr kumimoji="1" lang="ja-JP" altLang="en-US" dirty="0"/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6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浸水</a:t>
                      </a:r>
                      <a:endParaRPr kumimoji="1" lang="ja-JP" altLang="en-US" dirty="0"/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sz="1600" kern="100" dirty="0">
                          <a:effectLst/>
                          <a:latin typeface="+mn-ea"/>
                          <a:ea typeface="+mn-ea"/>
                        </a:rPr>
                        <a:t>電気</a:t>
                      </a:r>
                      <a:endParaRPr kumimoji="1" lang="ja-JP" altLang="en-US" dirty="0"/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酸素</a:t>
                      </a: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6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要転送</a:t>
                      </a:r>
                      <a:endParaRPr lang="en-US" altLang="ja-JP" sz="16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ja-JP" altLang="en-US" sz="16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患者数</a:t>
                      </a:r>
                      <a:endParaRPr kumimoji="1" lang="ja-JP" altLang="en-US" sz="2400" dirty="0"/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56299300"/>
                  </a:ext>
                </a:extLst>
              </a:tr>
              <a:tr h="193040">
                <a:tc>
                  <a:txBody>
                    <a:bodyPr/>
                    <a:lstStyle/>
                    <a:p>
                      <a:pPr algn="just"/>
                      <a:r>
                        <a:rPr lang="ja-JP" sz="1400" kern="100" dirty="0">
                          <a:effectLst/>
                          <a:latin typeface="+mn-ea"/>
                          <a:ea typeface="+mn-ea"/>
                        </a:rPr>
                        <a:t>１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さくら病院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すべて</a:t>
                      </a:r>
                      <a:endParaRPr lang="ja-JP" sz="1400" kern="100" dirty="0">
                        <a:solidFill>
                          <a:srgbClr val="FF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</a:rPr>
                        <a:t>自家発電</a:t>
                      </a:r>
                      <a:r>
                        <a:rPr lang="ja-JP" altLang="en-US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</a:rPr>
                        <a:t>　無</a:t>
                      </a:r>
                      <a:endParaRPr lang="ja-JP" sz="1400" kern="100" dirty="0">
                        <a:solidFill>
                          <a:srgbClr val="FF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病棟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不可</a:t>
                      </a:r>
                      <a:endParaRPr lang="ja-JP" sz="1400" kern="100" dirty="0">
                        <a:solidFill>
                          <a:srgbClr val="FF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配管損傷</a:t>
                      </a:r>
                      <a:endParaRPr lang="ja-JP" sz="1400" kern="100" dirty="0">
                        <a:solidFill>
                          <a:srgbClr val="FF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68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〇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400" kern="100" dirty="0">
                          <a:effectLst/>
                          <a:latin typeface="+mn-ea"/>
                          <a:ea typeface="+mn-ea"/>
                        </a:rPr>
                        <a:t> 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sz="1400" kern="100">
                          <a:effectLst/>
                          <a:latin typeface="+mn-ea"/>
                          <a:ea typeface="+mn-ea"/>
                        </a:rPr>
                        <a:t>未</a:t>
                      </a:r>
                      <a:endParaRPr lang="ja-JP" sz="1400" kern="10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976645495"/>
                  </a:ext>
                </a:extLst>
              </a:tr>
              <a:tr h="193040">
                <a:tc>
                  <a:txBody>
                    <a:bodyPr/>
                    <a:lstStyle/>
                    <a:p>
                      <a:pPr algn="just"/>
                      <a:r>
                        <a:rPr lang="ja-JP" sz="1400" kern="100" dirty="0">
                          <a:effectLst/>
                          <a:latin typeface="+mn-ea"/>
                          <a:ea typeface="+mn-ea"/>
                        </a:rPr>
                        <a:t>２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</a:rPr>
                        <a:t>町立高北国保病院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病棟</a:t>
                      </a:r>
                      <a:endParaRPr lang="ja-JP" sz="1400" kern="100" dirty="0">
                        <a:solidFill>
                          <a:srgbClr val="FF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sz="1400" kern="100" dirty="0">
                          <a:effectLst/>
                          <a:latin typeface="+mn-ea"/>
                          <a:ea typeface="+mn-ea"/>
                        </a:rPr>
                        <a:t>自家発電</a:t>
                      </a:r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</a:rPr>
                        <a:t>　</a:t>
                      </a:r>
                      <a:r>
                        <a:rPr lang="ja-JP" sz="1400" kern="100" dirty="0">
                          <a:effectLst/>
                          <a:latin typeface="+mn-ea"/>
                          <a:ea typeface="+mn-ea"/>
                        </a:rPr>
                        <a:t>有</a:t>
                      </a:r>
                      <a:r>
                        <a:rPr lang="en-US" sz="1400" kern="100" dirty="0">
                          <a:effectLst/>
                          <a:latin typeface="+mn-ea"/>
                          <a:ea typeface="+mn-ea"/>
                        </a:rPr>
                        <a:t>/</a:t>
                      </a:r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</a:rPr>
                        <a:t>未</a:t>
                      </a:r>
                      <a:endParaRPr lang="en-US" altLang="ja-JP" sz="1400" kern="100" dirty="0">
                        <a:effectLst/>
                        <a:latin typeface="+mn-ea"/>
                        <a:ea typeface="+mn-ea"/>
                      </a:endParaRPr>
                    </a:p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en-US" alt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400" kern="100" dirty="0">
                          <a:effectLst/>
                          <a:latin typeface="+mn-ea"/>
                          <a:ea typeface="+mn-ea"/>
                        </a:rPr>
                        <a:t> 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sz="1400" kern="100">
                          <a:effectLst/>
                          <a:latin typeface="+mn-ea"/>
                          <a:ea typeface="+mn-ea"/>
                        </a:rPr>
                        <a:t>未</a:t>
                      </a:r>
                      <a:endParaRPr lang="ja-JP" sz="1400" kern="10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677604371"/>
                  </a:ext>
                </a:extLst>
              </a:tr>
              <a:tr h="193040">
                <a:tc>
                  <a:txBody>
                    <a:bodyPr/>
                    <a:lstStyle/>
                    <a:p>
                      <a:pPr algn="just"/>
                      <a:r>
                        <a:rPr lang="ja-JP" sz="1400" kern="100" dirty="0">
                          <a:effectLst/>
                          <a:latin typeface="+mn-ea"/>
                          <a:ea typeface="+mn-ea"/>
                        </a:rPr>
                        <a:t>３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島津病院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すべて</a:t>
                      </a:r>
                      <a:endParaRPr lang="ja-JP" sz="1400" kern="100" dirty="0">
                        <a:solidFill>
                          <a:srgbClr val="FF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有</a:t>
                      </a:r>
                      <a:endParaRPr lang="ja-JP" sz="1400" kern="100" dirty="0">
                        <a:solidFill>
                          <a:srgbClr val="FF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sz="1400" kern="100" dirty="0">
                          <a:effectLst/>
                          <a:latin typeface="+mn-ea"/>
                          <a:ea typeface="+mn-ea"/>
                        </a:rPr>
                        <a:t>自家発電</a:t>
                      </a:r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</a:rPr>
                        <a:t>　</a:t>
                      </a:r>
                      <a:r>
                        <a:rPr lang="ja-JP" sz="1400" kern="100" dirty="0">
                          <a:effectLst/>
                          <a:latin typeface="+mn-ea"/>
                          <a:ea typeface="+mn-ea"/>
                        </a:rPr>
                        <a:t>有</a:t>
                      </a:r>
                      <a:r>
                        <a:rPr lang="en-US" sz="1400" kern="100" dirty="0">
                          <a:effectLst/>
                          <a:latin typeface="+mn-ea"/>
                          <a:ea typeface="+mn-ea"/>
                        </a:rPr>
                        <a:t>/</a:t>
                      </a:r>
                      <a:r>
                        <a:rPr lang="en-US" altLang="ja-JP" sz="1400" kern="100" dirty="0">
                          <a:effectLst/>
                          <a:latin typeface="+mn-ea"/>
                          <a:ea typeface="+mn-ea"/>
                        </a:rPr>
                        <a:t>168</a:t>
                      </a:r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</a:rPr>
                        <a:t>ｈ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400" kern="100" dirty="0">
                          <a:effectLst/>
                          <a:latin typeface="+mn-ea"/>
                          <a:ea typeface="+mn-ea"/>
                        </a:rPr>
                        <a:t> 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sz="1400" kern="100" dirty="0">
                          <a:effectLst/>
                          <a:latin typeface="+mn-ea"/>
                          <a:ea typeface="+mn-ea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384019309"/>
                  </a:ext>
                </a:extLst>
              </a:tr>
              <a:tr h="193040">
                <a:tc>
                  <a:txBody>
                    <a:bodyPr/>
                    <a:lstStyle/>
                    <a:p>
                      <a:pPr algn="just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４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竹下病院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未診断</a:t>
                      </a:r>
                      <a:endParaRPr lang="ja-JP" sz="1400" kern="100" dirty="0">
                        <a:solidFill>
                          <a:srgbClr val="FF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有</a:t>
                      </a:r>
                      <a:endParaRPr lang="ja-JP" sz="1400" kern="100" dirty="0">
                        <a:solidFill>
                          <a:srgbClr val="FF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ja-JP" sz="1400" kern="100" dirty="0">
                          <a:effectLst/>
                          <a:latin typeface="+mn-ea"/>
                          <a:ea typeface="+mn-ea"/>
                        </a:rPr>
                        <a:t>自家発電</a:t>
                      </a:r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</a:rPr>
                        <a:t>　</a:t>
                      </a:r>
                      <a:r>
                        <a:rPr lang="ja-JP" altLang="ja-JP" sz="1400" kern="100" dirty="0">
                          <a:effectLst/>
                          <a:latin typeface="+mn-ea"/>
                          <a:ea typeface="+mn-ea"/>
                        </a:rPr>
                        <a:t>有</a:t>
                      </a:r>
                      <a:r>
                        <a:rPr lang="en-US" altLang="ja-JP" sz="1400" kern="100" dirty="0">
                          <a:effectLst/>
                          <a:latin typeface="+mn-ea"/>
                          <a:ea typeface="+mn-ea"/>
                        </a:rPr>
                        <a:t>/57</a:t>
                      </a:r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</a:rPr>
                        <a:t>ｈ</a:t>
                      </a:r>
                      <a:endParaRPr lang="ja-JP" alt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400" kern="100" dirty="0">
                          <a:effectLst/>
                          <a:latin typeface="+mn-ea"/>
                          <a:ea typeface="+mn-ea"/>
                        </a:rPr>
                        <a:t> 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sz="1400" kern="100" dirty="0">
                          <a:effectLst/>
                          <a:latin typeface="+mn-ea"/>
                          <a:ea typeface="+mn-ea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827471676"/>
                  </a:ext>
                </a:extLst>
              </a:tr>
              <a:tr h="193040">
                <a:tc>
                  <a:txBody>
                    <a:bodyPr/>
                    <a:lstStyle/>
                    <a:p>
                      <a:pPr algn="just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endParaRPr lang="ja-JP" sz="1400" kern="10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endParaRPr lang="ja-JP" sz="1400" kern="10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1400" kern="100">
                          <a:effectLst/>
                          <a:latin typeface="+mn-ea"/>
                          <a:ea typeface="+mn-ea"/>
                        </a:rPr>
                        <a:t> </a:t>
                      </a:r>
                      <a:endParaRPr lang="ja-JP" sz="1400" kern="10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701844530"/>
                  </a:ext>
                </a:extLst>
              </a:tr>
              <a:tr h="193040">
                <a:tc>
                  <a:txBody>
                    <a:bodyPr/>
                    <a:lstStyle/>
                    <a:p>
                      <a:pPr algn="just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endParaRPr lang="ja-JP" sz="1400" kern="10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endParaRPr lang="ja-JP" sz="1400" kern="10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endParaRPr lang="ja-JP" sz="1400" kern="10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endParaRPr lang="ja-JP" sz="1400" kern="10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endParaRPr lang="ja-JP" sz="1400" kern="10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endParaRPr lang="ja-JP" sz="1400" kern="10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endParaRPr lang="ja-JP" sz="1400" kern="10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1400" kern="100">
                          <a:effectLst/>
                          <a:latin typeface="+mn-ea"/>
                          <a:ea typeface="+mn-ea"/>
                        </a:rPr>
                        <a:t> </a:t>
                      </a:r>
                      <a:endParaRPr lang="ja-JP" sz="1400" kern="10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057361125"/>
                  </a:ext>
                </a:extLst>
              </a:tr>
              <a:tr h="193040">
                <a:tc>
                  <a:txBody>
                    <a:bodyPr/>
                    <a:lstStyle/>
                    <a:p>
                      <a:pPr algn="just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endParaRPr lang="ja-JP" sz="1400" kern="10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endParaRPr lang="ja-JP" sz="1400" kern="10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endParaRPr lang="ja-JP" sz="1400" kern="10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r>
                        <a:rPr lang="en-US" sz="1400" kern="100" dirty="0">
                          <a:effectLst/>
                          <a:latin typeface="+mn-ea"/>
                          <a:ea typeface="+mn-ea"/>
                        </a:rPr>
                        <a:t> 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54991533"/>
                  </a:ext>
                </a:extLst>
              </a:tr>
              <a:tr h="193040">
                <a:tc>
                  <a:txBody>
                    <a:bodyPr/>
                    <a:lstStyle/>
                    <a:p>
                      <a:pPr algn="just"/>
                      <a:r>
                        <a:rPr lang="en-US" altLang="ja-JP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14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山村病院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あり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自家発　無</a:t>
                      </a:r>
                      <a:endParaRPr lang="en-US" altLang="ja-JP" sz="1400" kern="100" dirty="0">
                        <a:solidFill>
                          <a:srgbClr val="FF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〇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400" kern="100" dirty="0">
                          <a:effectLst/>
                          <a:latin typeface="+mn-ea"/>
                          <a:ea typeface="+mn-ea"/>
                        </a:rPr>
                        <a:t> 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sz="1400" kern="100" dirty="0">
                          <a:effectLst/>
                          <a:latin typeface="+mn-ea"/>
                          <a:ea typeface="+mn-ea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195679695"/>
                  </a:ext>
                </a:extLst>
              </a:tr>
              <a:tr h="193040">
                <a:tc>
                  <a:txBody>
                    <a:bodyPr/>
                    <a:lstStyle/>
                    <a:p>
                      <a:pPr algn="just"/>
                      <a:r>
                        <a:rPr lang="en-US" altLang="ja-JP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15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南病院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あり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有</a:t>
                      </a:r>
                      <a:endParaRPr lang="ja-JP" sz="1400" kern="100" dirty="0">
                        <a:solidFill>
                          <a:srgbClr val="FF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自家発　無</a:t>
                      </a:r>
                      <a:endParaRPr lang="ja-JP" sz="1400" kern="100" dirty="0">
                        <a:solidFill>
                          <a:srgbClr val="FF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400" kern="100" dirty="0">
                          <a:effectLst/>
                          <a:latin typeface="+mn-ea"/>
                          <a:ea typeface="+mn-ea"/>
                        </a:rPr>
                        <a:t> 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sz="1400" kern="100" dirty="0">
                          <a:effectLst/>
                          <a:latin typeface="+mn-ea"/>
                          <a:ea typeface="+mn-ea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430724365"/>
                  </a:ext>
                </a:extLst>
              </a:tr>
              <a:tr h="193040">
                <a:tc>
                  <a:txBody>
                    <a:bodyPr/>
                    <a:lstStyle/>
                    <a:p>
                      <a:pPr algn="just"/>
                      <a:r>
                        <a:rPr lang="en-US" altLang="ja-JP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16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上町病院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あり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自家発　有</a:t>
                      </a:r>
                      <a:r>
                        <a:rPr lang="en-US" altLang="ja-JP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/2h</a:t>
                      </a:r>
                      <a:endParaRPr lang="ja-JP" sz="1400" kern="100" dirty="0">
                        <a:solidFill>
                          <a:srgbClr val="FF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〇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400" kern="100" dirty="0">
                          <a:effectLst/>
                          <a:latin typeface="+mn-ea"/>
                          <a:ea typeface="+mn-ea"/>
                        </a:rPr>
                        <a:t> 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sz="1400" kern="100" dirty="0">
                          <a:effectLst/>
                          <a:latin typeface="+mn-ea"/>
                          <a:ea typeface="+mn-ea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633443466"/>
                  </a:ext>
                </a:extLst>
              </a:tr>
              <a:tr h="193040">
                <a:tc>
                  <a:txBody>
                    <a:bodyPr/>
                    <a:lstStyle/>
                    <a:p>
                      <a:pPr algn="just"/>
                      <a:r>
                        <a:rPr lang="en-US" altLang="ja-JP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17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きんろう病院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あり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自家発　有</a:t>
                      </a:r>
                      <a:r>
                        <a:rPr lang="en-US" altLang="ja-JP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/6h</a:t>
                      </a:r>
                      <a:endParaRPr lang="ja-JP" sz="1400" kern="100" dirty="0">
                        <a:solidFill>
                          <a:srgbClr val="FF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400" kern="100" dirty="0">
                          <a:effectLst/>
                          <a:latin typeface="+mn-ea"/>
                          <a:ea typeface="+mn-ea"/>
                        </a:rPr>
                        <a:t> 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sz="1400" kern="100" dirty="0">
                          <a:effectLst/>
                          <a:latin typeface="+mn-ea"/>
                          <a:ea typeface="+mn-ea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9016889"/>
                  </a:ext>
                </a:extLst>
              </a:tr>
              <a:tr h="193040">
                <a:tc>
                  <a:txBody>
                    <a:bodyPr/>
                    <a:lstStyle/>
                    <a:p>
                      <a:pPr algn="just"/>
                      <a:r>
                        <a:rPr lang="en-US" altLang="ja-JP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18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海辺の杜</a:t>
                      </a:r>
                      <a:endParaRPr lang="en-US" alt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  <a:p>
                      <a:pPr algn="l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ホスピタル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あり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有</a:t>
                      </a:r>
                      <a:endParaRPr lang="ja-JP" sz="1400" kern="100" dirty="0">
                        <a:solidFill>
                          <a:srgbClr val="FF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自家発　有</a:t>
                      </a:r>
                      <a:r>
                        <a:rPr lang="en-US" altLang="ja-JP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/2h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400" kern="100" dirty="0">
                          <a:effectLst/>
                          <a:latin typeface="+mn-ea"/>
                          <a:ea typeface="+mn-ea"/>
                        </a:rPr>
                        <a:t> 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sz="1400" kern="100" dirty="0">
                          <a:effectLst/>
                          <a:latin typeface="+mn-ea"/>
                          <a:ea typeface="+mn-ea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410724247"/>
                  </a:ext>
                </a:extLst>
              </a:tr>
              <a:tr h="193040">
                <a:tc>
                  <a:txBody>
                    <a:bodyPr/>
                    <a:lstStyle/>
                    <a:p>
                      <a:pPr algn="just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641471771"/>
                  </a:ext>
                </a:extLst>
              </a:tr>
              <a:tr h="193040">
                <a:tc>
                  <a:txBody>
                    <a:bodyPr/>
                    <a:lstStyle/>
                    <a:p>
                      <a:pPr algn="just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602119978"/>
                  </a:ext>
                </a:extLst>
              </a:tr>
              <a:tr h="193040">
                <a:tc>
                  <a:txBody>
                    <a:bodyPr/>
                    <a:lstStyle/>
                    <a:p>
                      <a:pPr algn="just"/>
                      <a:r>
                        <a:rPr lang="en-US" altLang="ja-JP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26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いずみの病院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あり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自家発　有</a:t>
                      </a:r>
                      <a:r>
                        <a:rPr lang="en-US" altLang="ja-JP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/50h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1</a:t>
                      </a:r>
                      <a:r>
                        <a:rPr lang="ja-JP" altLang="en-US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日</a:t>
                      </a:r>
                      <a:endParaRPr lang="ja-JP" sz="1400" kern="100" dirty="0">
                        <a:solidFill>
                          <a:srgbClr val="FF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2</a:t>
                      </a:r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日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18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103729932"/>
                  </a:ext>
                </a:extLst>
              </a:tr>
              <a:tr h="193040">
                <a:tc>
                  <a:txBody>
                    <a:bodyPr/>
                    <a:lstStyle/>
                    <a:p>
                      <a:pPr algn="just"/>
                      <a:r>
                        <a:rPr lang="en-US" altLang="ja-JP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27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近森病院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あり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有</a:t>
                      </a:r>
                      <a:endParaRPr lang="ja-JP" sz="1400" kern="100" dirty="0">
                        <a:solidFill>
                          <a:srgbClr val="FF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自家発　有</a:t>
                      </a:r>
                      <a:r>
                        <a:rPr lang="en-US" altLang="ja-JP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/72h</a:t>
                      </a:r>
                      <a:endParaRPr lang="ja-JP" alt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外来</a:t>
                      </a:r>
                      <a:endParaRPr lang="ja-JP" sz="1400" kern="100" dirty="0">
                        <a:solidFill>
                          <a:srgbClr val="FF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2</a:t>
                      </a:r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日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半日</a:t>
                      </a:r>
                      <a:endParaRPr lang="ja-JP" sz="1400" kern="100" dirty="0">
                        <a:solidFill>
                          <a:srgbClr val="FF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17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r>
                        <a:rPr lang="ja-JP" altLang="en-US" sz="1400" kern="100" dirty="0"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未</a:t>
                      </a:r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658187060"/>
                  </a:ext>
                </a:extLst>
              </a:tr>
              <a:tr h="193040">
                <a:tc>
                  <a:txBody>
                    <a:bodyPr/>
                    <a:lstStyle/>
                    <a:p>
                      <a:pPr algn="just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r"/>
                      <a:endParaRPr lang="ja-JP" sz="1400" kern="100" dirty="0"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753747562"/>
                  </a:ext>
                </a:extLst>
              </a:tr>
            </a:tbl>
          </a:graphicData>
        </a:graphic>
      </p:graphicFrame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2B02C94F-2DED-3AD3-1848-AA9D8FC949D8}"/>
              </a:ext>
            </a:extLst>
          </p:cNvPr>
          <p:cNvGrpSpPr/>
          <p:nvPr/>
        </p:nvGrpSpPr>
        <p:grpSpPr>
          <a:xfrm>
            <a:off x="0" y="3546192"/>
            <a:ext cx="9116059" cy="314856"/>
            <a:chOff x="27941" y="5445224"/>
            <a:chExt cx="9938200" cy="553786"/>
          </a:xfrm>
        </p:grpSpPr>
        <p:pic>
          <p:nvPicPr>
            <p:cNvPr id="1026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8EFA7420-2382-C5F6-9198-0FC282425D90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27941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6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9C8CA094-8E05-ABE7-65F2-9C2CA1A48182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827584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7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1F6AADF8-ADF5-BA13-8D0F-5BCB82A27FAE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1612117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8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D6E169E1-3372-D9F3-5640-48EDE9E36FA1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2411760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9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2770198C-25D4-A6A6-E10C-81119E534067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3160525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10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058073AF-CEBF-3283-FEA2-DDAA587D6428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3960168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11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462E10E7-EFE5-0D84-07CA-0F78C163A887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4744701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12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4C90FAEC-82B8-BAE5-9740-638850B5D534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5544344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13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156237D4-55BE-8E15-E9FE-3207BEA3E553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6315100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14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55A473ED-3E9D-7CAA-D41A-E0F6608176DC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7114743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15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4FF8FBE1-48D1-A8D7-4ADA-E94B48B7B06C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7899276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16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85483FB8-359B-5238-4FAC-FFDA2A8CE68F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8698919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</p:grp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ABDA43B0-D1C1-BF38-6D5B-CFEF4960964B}"/>
              </a:ext>
            </a:extLst>
          </p:cNvPr>
          <p:cNvGrpSpPr/>
          <p:nvPr/>
        </p:nvGrpSpPr>
        <p:grpSpPr>
          <a:xfrm>
            <a:off x="4308" y="5418400"/>
            <a:ext cx="9116059" cy="314856"/>
            <a:chOff x="27941" y="5445224"/>
            <a:chExt cx="9938200" cy="553786"/>
          </a:xfrm>
        </p:grpSpPr>
        <p:pic>
          <p:nvPicPr>
            <p:cNvPr id="19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4CFBFB9F-EA72-94E3-5345-E7353BF211F7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27941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20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3F49FEA2-EEA6-1AA1-8E92-C1A1F2195DF0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827584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21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F0C28FA4-0282-43F6-3875-B15B1E4BF7F6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1612117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22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BAF1DDA4-2977-0F75-8526-F4FCEFB6B6C8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2411760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23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236539C3-6A42-D2A3-894C-40C62C47005C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3160525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24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2AA9BD1A-AFB4-EB00-60C3-F98C770B5340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3960168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25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0D4603AF-52BA-FAAF-68C9-7F15F92C2ED3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4744701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26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CACE090D-7BDE-55FA-5C70-5AA3315F895F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5544344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27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5021C22B-1475-C8D0-7019-277541AFE399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6315100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28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0732924A-4D1F-8FD2-D0AF-4B58FFB66A20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7114743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29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07EFC695-70E0-877E-D273-669438887C0D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7899276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pic>
          <p:nvPicPr>
            <p:cNvPr id="30" name="Picture 2" descr="省略 – e-bizillust（イービズイラスト） – システム開発業務に ...">
              <a:extLst>
                <a:ext uri="{FF2B5EF4-FFF2-40B4-BE49-F238E27FC236}">
                  <a16:creationId xmlns:a16="http://schemas.microsoft.com/office/drawing/2014/main" id="{A653A773-3B7B-6A50-F102-73F436444291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 flipV="1">
              <a:off x="8698919" y="5445224"/>
              <a:ext cx="1267222" cy="553786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</p:grpSp>
    </p:spTree>
    <p:extLst>
      <p:ext uri="{BB962C8B-B14F-4D97-AF65-F5344CB8AC3E}">
        <p14:creationId xmlns:p14="http://schemas.microsoft.com/office/powerpoint/2010/main" val="39492323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218</Words>
  <Application>Microsoft Office PowerPoint</Application>
  <PresentationFormat>画面に合わせる (4:3)</PresentationFormat>
  <Paragraphs>146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Arial</vt:lpstr>
      <vt:lpstr>Calibri</vt:lpstr>
      <vt:lpstr>Times</vt:lpstr>
      <vt:lpstr>Office ​​テーマ</vt:lpstr>
      <vt:lpstr>病院避難の可能性があるリスト：例 （災害拠点病院３、一般病院５０）</vt:lpstr>
    </vt:vector>
  </TitlesOfParts>
  <Company>_x0008_ᖨ]쌰Ѵ쌼뿿_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机上演習「DMATにおける各本部の役割1：活動拠点本部」</dc:title>
  <dc:creator>DMAT事務局</dc:creator>
  <cp:lastModifiedBy>Hisayoshi KONDO</cp:lastModifiedBy>
  <cp:revision>1129</cp:revision>
  <cp:lastPrinted>2023-06-29T09:48:55Z</cp:lastPrinted>
  <dcterms:created xsi:type="dcterms:W3CDTF">2004-02-01T08:53:06Z</dcterms:created>
  <dcterms:modified xsi:type="dcterms:W3CDTF">2023-09-17T05:01:39Z</dcterms:modified>
</cp:coreProperties>
</file>

<file path=docProps/thumbnail.jpeg>
</file>