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3" r:id="rId2"/>
  </p:sldMasterIdLst>
  <p:notesMasterIdLst>
    <p:notesMasterId r:id="rId5"/>
  </p:notesMasterIdLst>
  <p:handoutMasterIdLst>
    <p:handoutMasterId r:id="rId6"/>
  </p:handoutMasterIdLst>
  <p:sldIdLst>
    <p:sldId id="3758" r:id="rId3"/>
    <p:sldId id="3759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96"/>
    <p:restoredTop sz="91497"/>
  </p:normalViewPr>
  <p:slideViewPr>
    <p:cSldViewPr>
      <p:cViewPr varScale="1">
        <p:scale>
          <a:sx n="39" d="100"/>
          <a:sy n="39" d="100"/>
        </p:scale>
        <p:origin x="40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24"/>
    </p:cViewPr>
  </p:sorterViewPr>
  <p:notesViewPr>
    <p:cSldViewPr>
      <p:cViewPr varScale="1">
        <p:scale>
          <a:sx n="78" d="100"/>
          <a:sy n="78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465853-F538-40A2-8E0D-C8E90CD235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AD67A-D380-42DB-8CD1-184BFE1908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5D1517-AAAD-4849-B1D7-32645467BF22}" type="datetimeFigureOut">
              <a:rPr lang="ja-JP" altLang="en-US"/>
              <a:pPr>
                <a:defRPr/>
              </a:pPr>
              <a:t>2024/9/17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075895-F4E7-4C2A-B02F-4676F2735A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51D54-BB57-4DE8-857E-A3199EFC68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4AC46C-B8F9-4688-9130-2870EDB60A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D492ED-E940-4A34-8B5F-D2CEB8E81A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881B5C7-5CBB-42BA-A89F-8E55A79B57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A14D0E-9A47-4881-AA01-7FCB32CD9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0C77DF5-C7F8-4D2A-B8C6-353FBAE1CD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E30523DA-9649-4DBB-9E3B-827755CDFE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376AB7D-D84A-4E3D-A31C-EBD810A80B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19E1745-6BE3-4F7B-99D2-BD275C90310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12CA92-FD7C-49A5-93FD-A17624C58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67FAE-33F3-4113-A621-E92FB3DE2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B679BB-9DE1-4340-9FC8-15D2F0DEB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15D9D-3307-4C0F-A549-F7A5C7EE1C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1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B0B56-2E0F-46A1-A6A7-BF20C0DD7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426A9D-02BD-448A-97D2-A21F0DA07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F6A52-A102-4C34-A744-BD4DDB106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44CEF-C0FB-40D3-A593-64201F171C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52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0B16F0-7A38-4031-A376-19F819056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EFA16-DAC4-4FCC-9479-805777030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6A120-3797-443F-AAB4-AAA59C076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3209A-1EFE-4A81-9D96-72072F7AE0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71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5949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45379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5247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11436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27743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32044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93232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93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406F9-1046-4949-9B17-ACEAA97A3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7BA9D4-7083-4351-8F01-2F3EE084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C39CC-635C-4B05-A0DA-9279D45D3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061E3-7120-4EFB-B8A3-0739D269CA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502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55160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3383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6370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E968E3-5270-44DF-BEDE-87FA30173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41F38-6539-429C-9962-D6ED99814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352317-E52C-4D12-A807-A199FD0D3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9B019-070D-4C91-9089-AD2FB7FF87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05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7FDF5-F809-4A5E-BD14-803B3AAE6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44004-5F23-4894-9660-B889FF34D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2D08F-ACF5-4223-BEAC-BD473E23D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8F316-579B-4C9A-8536-210C0E329B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AABE1D-0866-4C9F-B4C7-F7668B8BF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8BF304-C46C-45C7-8A9B-AD362C8A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A5495E-7C29-4C9C-ABD5-57B22BFB6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CDEAC-7134-466A-B8A0-CAB80F1E1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37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B6508-8C36-4F81-82F0-E22C9AE93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C3730A-395D-433E-8FE2-C71729F7F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467A01-888A-4434-99C4-F8BF4FC28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89CC-EA03-485D-945F-4EC09FE00F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15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087A7-BFE0-49EF-855F-440216CA5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AD68AD-E39E-4FDA-85AA-DAED491D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6079E5-1764-4979-B7D0-099446743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F44DF-0FD1-47C7-A90B-92F5F8055A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26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DEE04-3C6E-4779-B6B7-A02E84E7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1A2D2-B11F-4373-9282-E48BE53EE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E0CE7-C908-4A6E-93A0-381EC51E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2A91-4DC2-4251-A863-9BE900B1A1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7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BBDB4-1F4C-42DB-ACF2-373B813E2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6210C-D638-4916-829B-A199F9701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B2637-F8F4-4EE3-89BE-92D29DA92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39891-7F57-417E-B15C-58B3BF5CF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49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C88A9A-4DE3-41E8-AF4B-EFC2B8A17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9E67F0-FB44-4C4C-9C02-DFCDFF523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E0518E-0D51-4653-A34B-1642A10EF3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FE421D-5A8E-4C0D-98BD-15520282A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E182D2-689B-476F-A56B-889AA27FDB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9634287-1C15-4723-8B50-C25FD7F205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3CD81D-C688-4265-9E2E-09FB3084CA97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2024/9/17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A9CB3A-78E8-4FF9-AB08-B8A9CFE12BEF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152BCA0B-911E-875F-6761-3716F5237993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AC2C77E-6BD2-325C-F750-CF08E360678F}"/>
              </a:ext>
            </a:extLst>
          </p:cNvPr>
          <p:cNvGrpSpPr/>
          <p:nvPr/>
        </p:nvGrpSpPr>
        <p:grpSpPr>
          <a:xfrm>
            <a:off x="4728042" y="713324"/>
            <a:ext cx="4232413" cy="3453042"/>
            <a:chOff x="4707815" y="589989"/>
            <a:chExt cx="4232413" cy="3453042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B8B3C78-813A-BF7C-09A6-1919A30A5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3879"/>
            <a:stretch/>
          </p:blipFill>
          <p:spPr>
            <a:xfrm>
              <a:off x="4721759" y="589989"/>
              <a:ext cx="4185812" cy="3453042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5E9BBFD-EE1B-FFC7-9D13-31D3DDA6186F}"/>
                </a:ext>
              </a:extLst>
            </p:cNvPr>
            <p:cNvSpPr/>
            <p:nvPr/>
          </p:nvSpPr>
          <p:spPr>
            <a:xfrm>
              <a:off x="4707815" y="973629"/>
              <a:ext cx="4232413" cy="30432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87F2D32-7496-3492-D6EB-2E3A8D0764F1}"/>
              </a:ext>
            </a:extLst>
          </p:cNvPr>
          <p:cNvGrpSpPr/>
          <p:nvPr/>
        </p:nvGrpSpPr>
        <p:grpSpPr>
          <a:xfrm>
            <a:off x="161772" y="772645"/>
            <a:ext cx="4410228" cy="5869670"/>
            <a:chOff x="74034" y="772645"/>
            <a:chExt cx="4410228" cy="5869670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F47AF8A-F53A-2E96-B686-CB8D4BE5DB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324"/>
            <a:stretch/>
          </p:blipFill>
          <p:spPr>
            <a:xfrm>
              <a:off x="116513" y="772645"/>
              <a:ext cx="4222593" cy="5869670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8B93851-A28A-1F0F-7C15-5449724CE3AD}"/>
                </a:ext>
              </a:extLst>
            </p:cNvPr>
            <p:cNvSpPr/>
            <p:nvPr/>
          </p:nvSpPr>
          <p:spPr>
            <a:xfrm>
              <a:off x="74034" y="1092188"/>
              <a:ext cx="4410228" cy="55325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2C0ABA2-FD52-A4BA-3E92-EE3172A27D63}"/>
              </a:ext>
            </a:extLst>
          </p:cNvPr>
          <p:cNvGrpSpPr/>
          <p:nvPr/>
        </p:nvGrpSpPr>
        <p:grpSpPr>
          <a:xfrm>
            <a:off x="4733985" y="4533110"/>
            <a:ext cx="4205764" cy="1485271"/>
            <a:chOff x="4750054" y="4226906"/>
            <a:chExt cx="4205764" cy="1485271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6D4F078C-FAC3-8C59-CF00-ADB1D1F41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71559"/>
            <a:stretch/>
          </p:blipFill>
          <p:spPr>
            <a:xfrm>
              <a:off x="4751360" y="4226906"/>
              <a:ext cx="4185812" cy="1485271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77F52E6-399F-5396-2B0C-8086385D22F7}"/>
                </a:ext>
              </a:extLst>
            </p:cNvPr>
            <p:cNvSpPr/>
            <p:nvPr/>
          </p:nvSpPr>
          <p:spPr>
            <a:xfrm>
              <a:off x="4750054" y="4251293"/>
              <a:ext cx="4205764" cy="1342559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594809-EDAB-4CE9-F6B9-C44C94A16F0D}"/>
              </a:ext>
            </a:extLst>
          </p:cNvPr>
          <p:cNvSpPr txBox="1"/>
          <p:nvPr/>
        </p:nvSpPr>
        <p:spPr>
          <a:xfrm>
            <a:off x="171593" y="637346"/>
            <a:ext cx="261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翌日までに対応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5B210A9-47DF-CD87-732B-A362EFE1D29D}"/>
              </a:ext>
            </a:extLst>
          </p:cNvPr>
          <p:cNvSpPr txBox="1"/>
          <p:nvPr/>
        </p:nvSpPr>
        <p:spPr>
          <a:xfrm>
            <a:off x="4688102" y="4117417"/>
            <a:ext cx="268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数日以内に対応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9AAAEA3-2D39-D507-38AC-5BB643A9B615}"/>
              </a:ext>
            </a:extLst>
          </p:cNvPr>
          <p:cNvSpPr txBox="1"/>
          <p:nvPr/>
        </p:nvSpPr>
        <p:spPr>
          <a:xfrm>
            <a:off x="4979526" y="6101508"/>
            <a:ext cx="3983783" cy="5232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病院機能維持に強く影響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38BBEC-15CA-1B25-E50D-A81D81129CFC}"/>
              </a:ext>
            </a:extLst>
          </p:cNvPr>
          <p:cNvSpPr/>
          <p:nvPr/>
        </p:nvSpPr>
        <p:spPr>
          <a:xfrm>
            <a:off x="237974" y="2340429"/>
            <a:ext cx="4210641" cy="181062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C72CE61-EE26-815B-4915-E49C6E362401}"/>
              </a:ext>
            </a:extLst>
          </p:cNvPr>
          <p:cNvSpPr/>
          <p:nvPr/>
        </p:nvSpPr>
        <p:spPr>
          <a:xfrm>
            <a:off x="237975" y="5787984"/>
            <a:ext cx="4210641" cy="54750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88CA09-0BD9-DD92-9F72-C1F140410C26}"/>
              </a:ext>
            </a:extLst>
          </p:cNvPr>
          <p:cNvSpPr txBox="1"/>
          <p:nvPr/>
        </p:nvSpPr>
        <p:spPr>
          <a:xfrm>
            <a:off x="3103403" y="1813492"/>
            <a:ext cx="1467068" cy="475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89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即時対応</a:t>
            </a:r>
          </a:p>
        </p:txBody>
      </p:sp>
    </p:spTree>
    <p:extLst>
      <p:ext uri="{BB962C8B-B14F-4D97-AF65-F5344CB8AC3E}">
        <p14:creationId xmlns:p14="http://schemas.microsoft.com/office/powerpoint/2010/main" val="28608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92792A-F278-6595-E79F-A83A8FECCD2B}"/>
              </a:ext>
            </a:extLst>
          </p:cNvPr>
          <p:cNvSpPr txBox="1"/>
          <p:nvPr/>
        </p:nvSpPr>
        <p:spPr>
          <a:xfrm>
            <a:off x="127556" y="683533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現状分析から活動方針立案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CE33F78-B491-41DA-F543-CAD992FFE2D6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BDB7F30-E5F8-79B9-BA90-6628C5E98041}"/>
              </a:ext>
            </a:extLst>
          </p:cNvPr>
          <p:cNvGrpSpPr/>
          <p:nvPr/>
        </p:nvGrpSpPr>
        <p:grpSpPr>
          <a:xfrm>
            <a:off x="240825" y="1211116"/>
            <a:ext cx="8669431" cy="4577264"/>
            <a:chOff x="463089" y="1743284"/>
            <a:chExt cx="8217824" cy="417338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3A05CC6-6DAD-1E3E-3AA3-31DC5BD46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3978" y="1743284"/>
              <a:ext cx="8206935" cy="4173384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38BB3D6-263B-A427-B32E-4596329B8E22}"/>
                </a:ext>
              </a:extLst>
            </p:cNvPr>
            <p:cNvSpPr/>
            <p:nvPr/>
          </p:nvSpPr>
          <p:spPr>
            <a:xfrm>
              <a:off x="463089" y="1762258"/>
              <a:ext cx="8206935" cy="4154411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77591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標準デザイン</vt:lpstr>
      <vt:lpstr>6_デザインの設定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ＮＢＣ災害における 業務調整員の対応</dc:title>
  <dc:creator>kusunoki</dc:creator>
  <cp:lastModifiedBy>愛実 黒田</cp:lastModifiedBy>
  <cp:revision>403</cp:revision>
  <cp:lastPrinted>2018-06-12T05:17:30Z</cp:lastPrinted>
  <dcterms:created xsi:type="dcterms:W3CDTF">2007-03-22T14:06:19Z</dcterms:created>
  <dcterms:modified xsi:type="dcterms:W3CDTF">2024-09-17T04:29:46Z</dcterms:modified>
</cp:coreProperties>
</file>